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07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00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8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7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78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3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0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2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7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46D010-5340-4F7B-9445-87C8208C273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AF77EE-9681-4A1F-A05D-7A4C656D03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9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gMp5j3haCw?feature=oembed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67717-2554-441B-B941-EA16AECF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AUTUNNO E SI SENTONO SUONI E RUMORI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87B3029-A9EE-4002-B5BD-EFF599585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485311"/>
            <a:ext cx="10406380" cy="4305571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FRR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FRR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FIU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</a:t>
            </a: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BUUMMM</a:t>
            </a: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 </a:t>
            </a:r>
            <a:r>
              <a:rPr lang="it-IT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SHSHSHSH</a:t>
            </a: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CICK CIACK</a:t>
            </a:r>
          </a:p>
          <a:p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SSSSSSSSSSSS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A2CAE9E-0D94-43AA-B568-DFA10B4AB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1331" y="1225549"/>
            <a:ext cx="487363" cy="4873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8401058-79C2-461A-8DF4-294241B2A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23" y="2148207"/>
            <a:ext cx="7131538" cy="38566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EA04F06-AA00-43F5-A77D-654B328EF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404">
            <a:off x="9175862" y="1567141"/>
            <a:ext cx="849567" cy="5975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DAB808-D3D0-4239-8B50-749AA6DE7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5" y="427353"/>
            <a:ext cx="799832" cy="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2BB91-EE46-4E9D-8037-78295A692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D13CF8-CB46-49D2-B9DC-7245087B2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Elementi multimediali online 3" title="Il Gioco dei Suoni - Canzoni per bambini - Baby cartoons - Baby music songs">
            <a:hlinkClick r:id="" action="ppaction://media"/>
            <a:extLst>
              <a:ext uri="{FF2B5EF4-FFF2-40B4-BE49-F238E27FC236}">
                <a16:creationId xmlns:a16="http://schemas.microsoft.com/office/drawing/2014/main" id="{B8EAF37B-D53E-4C5A-A9B5-89E8343016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22363"/>
            <a:ext cx="9144000" cy="41354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FFE764-E3C4-424B-8BA2-86431B4DB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3" y="645537"/>
            <a:ext cx="1092430" cy="115270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6D0F48-0A68-4C78-8CBE-EAE7A97571CB}"/>
              </a:ext>
            </a:extLst>
          </p:cNvPr>
          <p:cNvSpPr txBox="1"/>
          <p:nvPr/>
        </p:nvSpPr>
        <p:spPr>
          <a:xfrm>
            <a:off x="3235390" y="46087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ASCOLTATE E GUARDATE IL GIOCO DEI SUONI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1CC3F0-A3BD-45EF-9FCD-6535D7E6E671}"/>
              </a:ext>
            </a:extLst>
          </p:cNvPr>
          <p:cNvSpPr txBox="1"/>
          <p:nvPr/>
        </p:nvSpPr>
        <p:spPr>
          <a:xfrm>
            <a:off x="305578" y="5734626"/>
            <a:ext cx="538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Maestra</a:t>
            </a:r>
          </a:p>
          <a:p>
            <a:r>
              <a:rPr lang="it-IT" dirty="0"/>
              <a:t> MARIA TERESA  </a:t>
            </a:r>
          </a:p>
        </p:txBody>
      </p:sp>
    </p:spTree>
    <p:extLst>
      <p:ext uri="{BB962C8B-B14F-4D97-AF65-F5344CB8AC3E}">
        <p14:creationId xmlns:p14="http://schemas.microsoft.com/office/powerpoint/2010/main" val="22473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2A56F-90DF-4F57-9468-CD3441D8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ASCOLTATE LA MAESTRA E SEGUITE LE INDICAZIONI COME RIPORTATO SULLA LAVAGNA… BUON LAVORO!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F323E3F-7D00-42ED-A259-F94C0DEE9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0" y="1703704"/>
            <a:ext cx="7277100" cy="4379043"/>
          </a:xfr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726AB9E-3175-465D-A356-E6EA98577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" y="5126234"/>
            <a:ext cx="487363" cy="4873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CC9E18-A052-4299-8DA7-AB9285FC1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3" y="1563623"/>
            <a:ext cx="1918014" cy="20238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781BFB-5364-486F-B7F6-3D55E53EB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3342">
            <a:off x="2156658" y="4250755"/>
            <a:ext cx="779431" cy="7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55</Words>
  <Application>Microsoft Office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Corbel</vt:lpstr>
      <vt:lpstr>Base</vt:lpstr>
      <vt:lpstr>E’ AUTUNNO E SI SENTONO SUONI E RUMORI</vt:lpstr>
      <vt:lpstr>Presentazione standard di PowerPoint</vt:lpstr>
      <vt:lpstr>ASCOLTATE LA MAESTRA E SEGUITE LE INDICAZIONI COME RIPORTATO SULLA LAVAGNA… BUON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Raffaella Castiello</cp:lastModifiedBy>
  <cp:revision>12</cp:revision>
  <dcterms:created xsi:type="dcterms:W3CDTF">2020-11-02T22:11:39Z</dcterms:created>
  <dcterms:modified xsi:type="dcterms:W3CDTF">2020-11-05T21:18:47Z</dcterms:modified>
</cp:coreProperties>
</file>