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2" r:id="rId4"/>
    <p:sldId id="258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59"/>
    <a:srgbClr val="71C1E9"/>
    <a:srgbClr val="73C5EE"/>
    <a:srgbClr val="7B7ECB"/>
    <a:srgbClr val="F7CD54"/>
    <a:srgbClr val="48465D"/>
    <a:srgbClr val="FFBE4B"/>
    <a:srgbClr val="368CC7"/>
    <a:srgbClr val="006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5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81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39900" y="2115185"/>
            <a:ext cx="8712200" cy="2387600"/>
          </a:xfrm>
          <a:noFill/>
        </p:spPr>
        <p:txBody>
          <a:bodyPr/>
          <a:lstStyle/>
          <a:p>
            <a:r>
              <a:rPr lang="it-IT" altLang="en-US" sz="8800" dirty="0">
                <a:ln>
                  <a:noFill/>
                </a:ln>
                <a:solidFill>
                  <a:srgbClr val="F7CD5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LE CATACOMBE</a:t>
            </a:r>
            <a:br>
              <a:rPr lang="it-IT" altLang="en-US" sz="8800" dirty="0">
                <a:ln>
                  <a:noFill/>
                </a:ln>
                <a:solidFill>
                  <a:srgbClr val="F7CD5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</a:br>
            <a:r>
              <a:rPr lang="it-IT" altLang="en-US" sz="8800" dirty="0">
                <a:ln>
                  <a:noFill/>
                </a:ln>
                <a:solidFill>
                  <a:srgbClr val="F7CD5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 DEI CRISTIANI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1030" y="1282065"/>
            <a:ext cx="8411210" cy="862965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en-US" sz="2400"/>
              <a:t>Le </a:t>
            </a:r>
            <a:r>
              <a:rPr lang="it-IT" altLang="en-US" sz="2400" b="1">
                <a:solidFill>
                  <a:srgbClr val="C00000"/>
                </a:solidFill>
              </a:rPr>
              <a:t>catacombe </a:t>
            </a:r>
            <a:r>
              <a:rPr lang="it-IT" altLang="en-US" sz="2400"/>
              <a:t>sono dei cimiteri sotterranei usati dai primi Cristiani. La parola “cimitero” significa </a:t>
            </a:r>
            <a:r>
              <a:rPr lang="it-IT" altLang="en-US" sz="2400" b="1">
                <a:solidFill>
                  <a:srgbClr val="C00000"/>
                </a:solidFill>
              </a:rPr>
              <a:t>“luogo del sonno”</a:t>
            </a:r>
            <a:r>
              <a:rPr lang="it-IT" altLang="en-US" sz="2400"/>
              <a:t>. </a:t>
            </a:r>
          </a:p>
        </p:txBody>
      </p:sp>
      <p:sp>
        <p:nvSpPr>
          <p:cNvPr id="9" name="Rectangles 8"/>
          <p:cNvSpPr/>
          <p:nvPr/>
        </p:nvSpPr>
        <p:spPr>
          <a:xfrm>
            <a:off x="0" y="0"/>
            <a:ext cx="1245235" cy="6858000"/>
          </a:xfrm>
          <a:prstGeom prst="rect">
            <a:avLst/>
          </a:prstGeom>
          <a:solidFill>
            <a:srgbClr val="4846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967230" y="2510790"/>
            <a:ext cx="82581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 sz="2400">
                <a:sym typeface="+mn-ea"/>
              </a:rPr>
              <a:t>Sulle pareti delle gallerie erano ricavati i loculi per i defunti, chiusi con lastre di marmo o mattoni e, spesso, venivano dipinti alcuni </a:t>
            </a:r>
            <a:r>
              <a:rPr lang="it-IT" altLang="en-US" sz="2400" b="1">
                <a:solidFill>
                  <a:srgbClr val="C00000"/>
                </a:solidFill>
                <a:sym typeface="+mn-ea"/>
              </a:rPr>
              <a:t>simboli della fede</a:t>
            </a:r>
            <a:r>
              <a:rPr lang="it-IT" altLang="en-US" sz="2400">
                <a:sym typeface="+mn-ea"/>
              </a:rPr>
              <a:t>. </a:t>
            </a:r>
          </a:p>
          <a:p>
            <a:pPr algn="just"/>
            <a:endParaRPr lang="it-IT" altLang="en-US" sz="2400">
              <a:sym typeface="+mn-ea"/>
            </a:endParaRPr>
          </a:p>
          <a:p>
            <a:pPr algn="just"/>
            <a:r>
              <a:rPr lang="it-IT" altLang="en-US" sz="2400">
                <a:sym typeface="+mn-ea"/>
              </a:rPr>
              <a:t>Le catacombe furono scavate da manovali cristiani detti </a:t>
            </a:r>
            <a:r>
              <a:rPr lang="it-IT" altLang="en-US" sz="2400" b="1">
                <a:solidFill>
                  <a:srgbClr val="C00000"/>
                </a:solidFill>
                <a:sym typeface="+mn-ea"/>
              </a:rPr>
              <a:t>fossori,</a:t>
            </a:r>
            <a:r>
              <a:rPr lang="it-IT" altLang="en-US" sz="2400">
                <a:sym typeface="+mn-ea"/>
              </a:rPr>
              <a:t> i quali si occupavano anche delle sepolture e delle loro decorazioni.</a:t>
            </a:r>
            <a:endParaRPr lang="it-IT" altLang="en-US" sz="2400"/>
          </a:p>
          <a:p>
            <a:endParaRPr lang="en-US" sz="2400"/>
          </a:p>
        </p:txBody>
      </p:sp>
      <p:sp>
        <p:nvSpPr>
          <p:cNvPr id="12" name="Rectangles 11"/>
          <p:cNvSpPr/>
          <p:nvPr/>
        </p:nvSpPr>
        <p:spPr>
          <a:xfrm>
            <a:off x="10946765" y="0"/>
            <a:ext cx="1245235" cy="6858000"/>
          </a:xfrm>
          <a:prstGeom prst="rect">
            <a:avLst/>
          </a:prstGeom>
          <a:solidFill>
            <a:srgbClr val="4846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" y="641350"/>
            <a:ext cx="843915" cy="843915"/>
          </a:xfrm>
          <a:prstGeom prst="ellipse">
            <a:avLst/>
          </a:prstGeom>
          <a:solidFill>
            <a:srgbClr val="F7CD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3945" y="2067560"/>
            <a:ext cx="300990" cy="300990"/>
          </a:xfrm>
          <a:prstGeom prst="ellipse">
            <a:avLst/>
          </a:prstGeom>
          <a:solidFill>
            <a:srgbClr val="F26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3430" y="2777490"/>
            <a:ext cx="210820" cy="210820"/>
          </a:xfrm>
          <a:prstGeom prst="ellipse">
            <a:avLst/>
          </a:prstGeom>
          <a:solidFill>
            <a:srgbClr val="73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4505" y="1940560"/>
            <a:ext cx="127000" cy="127000"/>
          </a:xfrm>
          <a:prstGeom prst="ellipse">
            <a:avLst/>
          </a:prstGeom>
          <a:solidFill>
            <a:srgbClr val="7B7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042650" y="3772535"/>
            <a:ext cx="843915" cy="843915"/>
          </a:xfrm>
          <a:prstGeom prst="ellipse">
            <a:avLst/>
          </a:prstGeom>
          <a:solidFill>
            <a:srgbClr val="F266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314430" y="5135245"/>
            <a:ext cx="300990" cy="300990"/>
          </a:xfrm>
          <a:prstGeom prst="ellipse">
            <a:avLst/>
          </a:prstGeom>
          <a:solidFill>
            <a:srgbClr val="FFB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03610" y="5774690"/>
            <a:ext cx="210820" cy="210820"/>
          </a:xfrm>
          <a:prstGeom prst="ellipse">
            <a:avLst/>
          </a:prstGeom>
          <a:solidFill>
            <a:srgbClr val="73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76280" y="5008245"/>
            <a:ext cx="127000" cy="127000"/>
          </a:xfrm>
          <a:prstGeom prst="ellipse">
            <a:avLst/>
          </a:prstGeom>
          <a:solidFill>
            <a:srgbClr val="71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81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739900" y="2125345"/>
            <a:ext cx="8712200" cy="2387600"/>
          </a:xfrm>
          <a:noFill/>
        </p:spPr>
        <p:txBody>
          <a:bodyPr/>
          <a:lstStyle/>
          <a:p>
            <a:r>
              <a:rPr lang="it-IT" altLang="en-US" sz="8800" dirty="0">
                <a:ln>
                  <a:noFill/>
                </a:ln>
                <a:solidFill>
                  <a:srgbClr val="F7CD5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ANTICHI SIMBOLI CRISTIANI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PAC67_2613514A_page_55"/>
          <p:cNvPicPr>
            <a:picLocks noGrp="1" noChangeAspect="1"/>
          </p:cNvPicPr>
          <p:nvPr>
            <p:ph idx="1"/>
          </p:nvPr>
        </p:nvPicPr>
        <p:blipFill>
          <a:blip r:embed="rId2"/>
          <a:srcRect l="5092" t="32540" r="64985" b="37433"/>
          <a:stretch>
            <a:fillRect/>
          </a:stretch>
        </p:blipFill>
        <p:spPr>
          <a:xfrm>
            <a:off x="1517015" y="2712085"/>
            <a:ext cx="2952115" cy="3709035"/>
          </a:xfrm>
          <a:prstGeom prst="rect">
            <a:avLst/>
          </a:prstGeom>
          <a:ln w="38100">
            <a:solidFill>
              <a:srgbClr val="F26659"/>
            </a:solidFill>
          </a:ln>
        </p:spPr>
      </p:pic>
      <p:pic>
        <p:nvPicPr>
          <p:cNvPr id="5" name="Content Placeholder 3" descr="CPAC67_2613514A_page_55"/>
          <p:cNvPicPr>
            <a:picLocks noChangeAspect="1"/>
          </p:cNvPicPr>
          <p:nvPr/>
        </p:nvPicPr>
        <p:blipFill>
          <a:blip r:embed="rId2"/>
          <a:srcRect l="35418" t="33151" r="34659" b="36510"/>
          <a:stretch>
            <a:fillRect/>
          </a:stretch>
        </p:blipFill>
        <p:spPr>
          <a:xfrm>
            <a:off x="4620260" y="1940560"/>
            <a:ext cx="2951480" cy="3709035"/>
          </a:xfrm>
          <a:prstGeom prst="rect">
            <a:avLst/>
          </a:prstGeom>
          <a:ln w="38100">
            <a:solidFill>
              <a:srgbClr val="F26659"/>
            </a:solidFill>
          </a:ln>
        </p:spPr>
      </p:pic>
      <p:pic>
        <p:nvPicPr>
          <p:cNvPr id="7" name="Content Placeholder 3" descr="CPAC67_2613514A_page_55"/>
          <p:cNvPicPr>
            <a:picLocks noChangeAspect="1"/>
          </p:cNvPicPr>
          <p:nvPr/>
        </p:nvPicPr>
        <p:blipFill>
          <a:blip r:embed="rId2"/>
          <a:srcRect l="65373" t="32832" r="5590" b="36829"/>
          <a:stretch>
            <a:fillRect/>
          </a:stretch>
        </p:blipFill>
        <p:spPr>
          <a:xfrm>
            <a:off x="7748270" y="2710815"/>
            <a:ext cx="2952115" cy="3710305"/>
          </a:xfrm>
          <a:prstGeom prst="rect">
            <a:avLst/>
          </a:prstGeom>
          <a:ln w="38100">
            <a:solidFill>
              <a:srgbClr val="F26659"/>
            </a:solidFill>
          </a:ln>
        </p:spPr>
      </p:pic>
      <p:sp>
        <p:nvSpPr>
          <p:cNvPr id="15" name="Rectangles 14"/>
          <p:cNvSpPr/>
          <p:nvPr/>
        </p:nvSpPr>
        <p:spPr>
          <a:xfrm>
            <a:off x="0" y="0"/>
            <a:ext cx="1245235" cy="6858000"/>
          </a:xfrm>
          <a:prstGeom prst="rect">
            <a:avLst/>
          </a:prstGeom>
          <a:solidFill>
            <a:srgbClr val="4846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10946765" y="0"/>
            <a:ext cx="1245235" cy="6858000"/>
          </a:xfrm>
          <a:prstGeom prst="rect">
            <a:avLst/>
          </a:prstGeom>
          <a:solidFill>
            <a:srgbClr val="4846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2070735" y="741680"/>
            <a:ext cx="8050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 sz="2400"/>
              <a:t>Sulle pareti delle catacombe i primi cristiani usavano rappresentare alcuni </a:t>
            </a:r>
            <a:r>
              <a:rPr lang="it-IT" altLang="en-US" sz="2400" b="1">
                <a:solidFill>
                  <a:srgbClr val="C00000"/>
                </a:solidFill>
              </a:rPr>
              <a:t>simboli</a:t>
            </a:r>
            <a:r>
              <a:rPr lang="it-IT" altLang="en-US" sz="2400"/>
              <a:t> per esprimere la loro </a:t>
            </a:r>
            <a:r>
              <a:rPr lang="it-IT" altLang="en-US" sz="2400" b="1">
                <a:solidFill>
                  <a:srgbClr val="C00000"/>
                </a:solidFill>
              </a:rPr>
              <a:t>fede.</a:t>
            </a:r>
          </a:p>
          <a:p>
            <a:pPr algn="just"/>
            <a:r>
              <a:rPr lang="it-IT" altLang="en-US" sz="2400"/>
              <a:t>In particolare:</a:t>
            </a:r>
          </a:p>
        </p:txBody>
      </p:sp>
      <p:sp>
        <p:nvSpPr>
          <p:cNvPr id="19" name="Oval 18"/>
          <p:cNvSpPr/>
          <p:nvPr/>
        </p:nvSpPr>
        <p:spPr>
          <a:xfrm>
            <a:off x="601980" y="641350"/>
            <a:ext cx="843915" cy="843915"/>
          </a:xfrm>
          <a:prstGeom prst="ellipse">
            <a:avLst/>
          </a:prstGeom>
          <a:solidFill>
            <a:srgbClr val="F7CD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945" y="2067560"/>
            <a:ext cx="300990" cy="300990"/>
          </a:xfrm>
          <a:prstGeom prst="ellipse">
            <a:avLst/>
          </a:prstGeom>
          <a:solidFill>
            <a:srgbClr val="F26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3430" y="2777490"/>
            <a:ext cx="210820" cy="210820"/>
          </a:xfrm>
          <a:prstGeom prst="ellipse">
            <a:avLst/>
          </a:prstGeom>
          <a:solidFill>
            <a:srgbClr val="73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4505" y="1940560"/>
            <a:ext cx="127000" cy="127000"/>
          </a:xfrm>
          <a:prstGeom prst="ellipse">
            <a:avLst/>
          </a:prstGeom>
          <a:solidFill>
            <a:srgbClr val="7B7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042650" y="3772535"/>
            <a:ext cx="843915" cy="843915"/>
          </a:xfrm>
          <a:prstGeom prst="ellipse">
            <a:avLst/>
          </a:prstGeom>
          <a:solidFill>
            <a:srgbClr val="F266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314430" y="5135245"/>
            <a:ext cx="300990" cy="300990"/>
          </a:xfrm>
          <a:prstGeom prst="ellipse">
            <a:avLst/>
          </a:prstGeom>
          <a:solidFill>
            <a:srgbClr val="FFB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103610" y="5774690"/>
            <a:ext cx="210820" cy="210820"/>
          </a:xfrm>
          <a:prstGeom prst="ellipse">
            <a:avLst/>
          </a:prstGeom>
          <a:solidFill>
            <a:srgbClr val="73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876280" y="5008245"/>
            <a:ext cx="127000" cy="127000"/>
          </a:xfrm>
          <a:prstGeom prst="ellipse">
            <a:avLst/>
          </a:prstGeom>
          <a:solidFill>
            <a:srgbClr val="71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CPAC67_2613514A_page_55"/>
          <p:cNvPicPr>
            <a:picLocks noChangeAspect="1"/>
          </p:cNvPicPr>
          <p:nvPr/>
        </p:nvPicPr>
        <p:blipFill>
          <a:blip r:embed="rId2"/>
          <a:srcRect l="5237" t="63718" r="64840" b="5943"/>
          <a:stretch>
            <a:fillRect/>
          </a:stretch>
        </p:blipFill>
        <p:spPr>
          <a:xfrm>
            <a:off x="1456055" y="1485265"/>
            <a:ext cx="2952115" cy="3709035"/>
          </a:xfrm>
          <a:prstGeom prst="rect">
            <a:avLst/>
          </a:prstGeom>
          <a:ln w="38100">
            <a:solidFill>
              <a:srgbClr val="F26659"/>
            </a:solidFill>
          </a:ln>
        </p:spPr>
      </p:pic>
      <p:pic>
        <p:nvPicPr>
          <p:cNvPr id="11" name="Content Placeholder 3" descr="CPAC67_2613514A_page_55"/>
          <p:cNvPicPr>
            <a:picLocks noChangeAspect="1"/>
          </p:cNvPicPr>
          <p:nvPr/>
        </p:nvPicPr>
        <p:blipFill>
          <a:blip r:embed="rId2"/>
          <a:srcRect l="35426" t="63705" r="34651" b="5956"/>
          <a:stretch>
            <a:fillRect/>
          </a:stretch>
        </p:blipFill>
        <p:spPr>
          <a:xfrm>
            <a:off x="4629785" y="2022475"/>
            <a:ext cx="2952115" cy="3709035"/>
          </a:xfrm>
          <a:prstGeom prst="rect">
            <a:avLst/>
          </a:prstGeom>
          <a:ln w="38100">
            <a:solidFill>
              <a:srgbClr val="F26659"/>
            </a:solidFill>
          </a:ln>
        </p:spPr>
      </p:pic>
      <p:pic>
        <p:nvPicPr>
          <p:cNvPr id="13" name="Content Placeholder 3" descr="CPAC67_2613514A_page_55"/>
          <p:cNvPicPr>
            <a:picLocks noChangeAspect="1"/>
          </p:cNvPicPr>
          <p:nvPr/>
        </p:nvPicPr>
        <p:blipFill>
          <a:blip r:embed="rId2"/>
          <a:srcRect l="65236" t="63497" r="4841" b="7192"/>
          <a:stretch>
            <a:fillRect/>
          </a:stretch>
        </p:blipFill>
        <p:spPr>
          <a:xfrm>
            <a:off x="7803515" y="1485265"/>
            <a:ext cx="2952750" cy="3709670"/>
          </a:xfrm>
          <a:prstGeom prst="rect">
            <a:avLst/>
          </a:prstGeom>
          <a:ln w="38100">
            <a:solidFill>
              <a:srgbClr val="F26659"/>
            </a:solidFill>
          </a:ln>
        </p:spPr>
      </p:pic>
      <p:sp>
        <p:nvSpPr>
          <p:cNvPr id="15" name="Rectangles 14"/>
          <p:cNvSpPr/>
          <p:nvPr/>
        </p:nvSpPr>
        <p:spPr>
          <a:xfrm>
            <a:off x="0" y="0"/>
            <a:ext cx="1245235" cy="6858000"/>
          </a:xfrm>
          <a:prstGeom prst="rect">
            <a:avLst/>
          </a:prstGeom>
          <a:solidFill>
            <a:srgbClr val="4846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10946765" y="0"/>
            <a:ext cx="1245235" cy="6858000"/>
          </a:xfrm>
          <a:prstGeom prst="rect">
            <a:avLst/>
          </a:prstGeom>
          <a:solidFill>
            <a:srgbClr val="4846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" y="641350"/>
            <a:ext cx="843915" cy="843915"/>
          </a:xfrm>
          <a:prstGeom prst="ellipse">
            <a:avLst/>
          </a:prstGeom>
          <a:solidFill>
            <a:srgbClr val="F7CD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945" y="2067560"/>
            <a:ext cx="300990" cy="300990"/>
          </a:xfrm>
          <a:prstGeom prst="ellipse">
            <a:avLst/>
          </a:prstGeom>
          <a:solidFill>
            <a:srgbClr val="F26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3430" y="2777490"/>
            <a:ext cx="210820" cy="210820"/>
          </a:xfrm>
          <a:prstGeom prst="ellipse">
            <a:avLst/>
          </a:prstGeom>
          <a:solidFill>
            <a:srgbClr val="73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4505" y="1940560"/>
            <a:ext cx="127000" cy="127000"/>
          </a:xfrm>
          <a:prstGeom prst="ellipse">
            <a:avLst/>
          </a:prstGeom>
          <a:solidFill>
            <a:srgbClr val="7B7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042650" y="3772535"/>
            <a:ext cx="843915" cy="843915"/>
          </a:xfrm>
          <a:prstGeom prst="ellipse">
            <a:avLst/>
          </a:prstGeom>
          <a:solidFill>
            <a:srgbClr val="F266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314430" y="5135245"/>
            <a:ext cx="300990" cy="300990"/>
          </a:xfrm>
          <a:prstGeom prst="ellipse">
            <a:avLst/>
          </a:prstGeom>
          <a:solidFill>
            <a:srgbClr val="FFB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103610" y="5774690"/>
            <a:ext cx="210820" cy="210820"/>
          </a:xfrm>
          <a:prstGeom prst="ellipse">
            <a:avLst/>
          </a:prstGeom>
          <a:solidFill>
            <a:srgbClr val="73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876280" y="5008245"/>
            <a:ext cx="127000" cy="127000"/>
          </a:xfrm>
          <a:prstGeom prst="ellipse">
            <a:avLst/>
          </a:prstGeom>
          <a:solidFill>
            <a:srgbClr val="71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s 14"/>
          <p:cNvSpPr/>
          <p:nvPr/>
        </p:nvSpPr>
        <p:spPr>
          <a:xfrm>
            <a:off x="0" y="0"/>
            <a:ext cx="1245235" cy="6858000"/>
          </a:xfrm>
          <a:prstGeom prst="rect">
            <a:avLst/>
          </a:prstGeom>
          <a:solidFill>
            <a:srgbClr val="4846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10946765" y="0"/>
            <a:ext cx="1245235" cy="6858000"/>
          </a:xfrm>
          <a:prstGeom prst="rect">
            <a:avLst/>
          </a:prstGeom>
          <a:solidFill>
            <a:srgbClr val="48465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" y="641350"/>
            <a:ext cx="843915" cy="843915"/>
          </a:xfrm>
          <a:prstGeom prst="ellipse">
            <a:avLst/>
          </a:prstGeom>
          <a:solidFill>
            <a:srgbClr val="F7CD5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83945" y="2067560"/>
            <a:ext cx="300990" cy="300990"/>
          </a:xfrm>
          <a:prstGeom prst="ellipse">
            <a:avLst/>
          </a:prstGeom>
          <a:solidFill>
            <a:srgbClr val="F26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3430" y="2777490"/>
            <a:ext cx="210820" cy="210820"/>
          </a:xfrm>
          <a:prstGeom prst="ellipse">
            <a:avLst/>
          </a:prstGeom>
          <a:solidFill>
            <a:srgbClr val="73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4505" y="1940560"/>
            <a:ext cx="127000" cy="127000"/>
          </a:xfrm>
          <a:prstGeom prst="ellipse">
            <a:avLst/>
          </a:prstGeom>
          <a:solidFill>
            <a:srgbClr val="7B7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042650" y="3772535"/>
            <a:ext cx="843915" cy="843915"/>
          </a:xfrm>
          <a:prstGeom prst="ellipse">
            <a:avLst/>
          </a:prstGeom>
          <a:solidFill>
            <a:srgbClr val="F266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314430" y="5135245"/>
            <a:ext cx="300990" cy="300990"/>
          </a:xfrm>
          <a:prstGeom prst="ellipse">
            <a:avLst/>
          </a:prstGeom>
          <a:solidFill>
            <a:srgbClr val="FFB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103610" y="5774690"/>
            <a:ext cx="210820" cy="210820"/>
          </a:xfrm>
          <a:prstGeom prst="ellipse">
            <a:avLst/>
          </a:prstGeom>
          <a:solidFill>
            <a:srgbClr val="73C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876280" y="5008245"/>
            <a:ext cx="127000" cy="127000"/>
          </a:xfrm>
          <a:prstGeom prst="ellipse">
            <a:avLst/>
          </a:prstGeom>
          <a:solidFill>
            <a:srgbClr val="71C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2726690" y="3197225"/>
            <a:ext cx="68345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2400"/>
              <a:t>Completare le pag.64-65 e 66 dal libro di testo</a:t>
            </a:r>
          </a:p>
          <a:p>
            <a:pPr algn="ctr"/>
            <a:r>
              <a:rPr lang="it-IT" altLang="en-US" sz="2400"/>
              <a:t>Visita virtuale alle catacombe di S.Callisto : </a:t>
            </a:r>
          </a:p>
          <a:p>
            <a:pPr algn="ctr"/>
            <a:endParaRPr lang="it-IT" altLang="en-US" sz="2400"/>
          </a:p>
          <a:p>
            <a:pPr algn="ctr"/>
            <a:r>
              <a:rPr lang="it-IT" altLang="en-US" sz="2400" u="sng">
                <a:solidFill>
                  <a:srgbClr val="0070C0"/>
                </a:solidFill>
              </a:rPr>
              <a:t>https://youtu.be/fgbmaD6a1mU</a:t>
            </a:r>
          </a:p>
          <a:p>
            <a:pPr algn="ctr"/>
            <a:r>
              <a:rPr lang="it-IT" altLang="en-US" sz="2400" u="sng">
                <a:solidFill>
                  <a:srgbClr val="0070C0"/>
                </a:solidFill>
              </a:rPr>
              <a:t>https://youtu.be/fN1vN8qYJfg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090035" y="937895"/>
            <a:ext cx="4108450" cy="1961515"/>
          </a:xfrm>
          <a:noFill/>
        </p:spPr>
        <p:txBody>
          <a:bodyPr/>
          <a:lstStyle/>
          <a:p>
            <a:r>
              <a:rPr lang="it-IT" altLang="en-US" sz="8000" dirty="0">
                <a:ln>
                  <a:noFill/>
                </a:ln>
                <a:solidFill>
                  <a:srgbClr val="F7CD54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Attività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Britannic Bold</vt:lpstr>
      <vt:lpstr>Calibri</vt:lpstr>
      <vt:lpstr>Default Design</vt:lpstr>
      <vt:lpstr>LE CATACOMBE  DEI CRISTIANI</vt:lpstr>
      <vt:lpstr>Presentazione standard di PowerPoint</vt:lpstr>
      <vt:lpstr>ANTICHI SIMBOLI CRISTIANI</vt:lpstr>
      <vt:lpstr>Presentazione standard di PowerPoint</vt:lpstr>
      <vt:lpstr>Presentazione standard di PowerPoint</vt:lpstr>
      <vt:lpstr>Attività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CATACOMBE  DEI CRISTIANI</dc:title>
  <dc:creator>Ospite</dc:creator>
  <cp:lastModifiedBy>Ospite</cp:lastModifiedBy>
  <cp:revision>3</cp:revision>
  <dcterms:created xsi:type="dcterms:W3CDTF">2020-11-26T19:43:14Z</dcterms:created>
  <dcterms:modified xsi:type="dcterms:W3CDTF">2020-11-26T19:55:44Z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