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audi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60" r:id="rId2"/>
    <p:sldId id="270" r:id="rId3"/>
    <p:sldId id="268" r:id="rId4"/>
    <p:sldId id="26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47FDA-649D-4285-AD34-06FF54B28240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66D41-B3F9-44E3-B10A-3718B32171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77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36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24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85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47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21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49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58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78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42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21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C94E-036D-4514-A080-1DA7BB81118D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AC7FB-A977-465B-8842-F97B608A6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39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g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endParaRPr lang="it-IT" dirty="0"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31640" y="620689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latin typeface="Comic Sans MS" pitchFamily="66" charset="0"/>
              </a:rPr>
              <a:t>I numeri </a:t>
            </a:r>
            <a:r>
              <a:rPr lang="it-IT" dirty="0" smtClean="0">
                <a:latin typeface="Comic Sans MS" pitchFamily="66" charset="0"/>
              </a:rPr>
              <a:t/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>   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83568" y="5877272"/>
            <a:ext cx="466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Ins</a:t>
            </a:r>
            <a:r>
              <a:rPr lang="it-IT" dirty="0" smtClean="0"/>
              <a:t>. Paola De Falco </a:t>
            </a:r>
            <a:r>
              <a:rPr lang="it-IT" dirty="0" err="1" smtClean="0"/>
              <a:t>sez</a:t>
            </a:r>
            <a:r>
              <a:rPr lang="it-IT" dirty="0" smtClean="0"/>
              <a:t> 1B PLESSO CAPOLUOGO 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8" y="1153943"/>
            <a:ext cx="7024884" cy="46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38120" cy="1354162"/>
          </a:xfrm>
        </p:spPr>
        <p:txBody>
          <a:bodyPr>
            <a:normAutofit/>
          </a:bodyPr>
          <a:lstStyle/>
          <a:p>
            <a:pPr algn="l"/>
            <a:r>
              <a:rPr lang="it-IT" sz="2700" b="1" dirty="0" smtClean="0">
                <a:solidFill>
                  <a:schemeClr val="tx1"/>
                </a:solidFill>
              </a:rPr>
              <a:t>Bambini dopo la storia del </a:t>
            </a:r>
            <a:r>
              <a:rPr lang="it-IT" sz="2700" b="1" dirty="0" smtClean="0"/>
              <a:t> leone e il topo che  ci hanno presentato il ……</a:t>
            </a:r>
            <a:r>
              <a:rPr lang="it-IT" sz="2700" b="1" dirty="0" smtClean="0">
                <a:solidFill>
                  <a:schemeClr val="tx1"/>
                </a:solidFill>
              </a:rPr>
              <a:t>…NUMERO 2  ascoltate bene le indicazioni della maestra </a:t>
            </a:r>
            <a:endParaRPr lang="it-IT" sz="2700" b="1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580112" y="5733256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C'era una volta… </a:t>
            </a:r>
            <a:r>
              <a:rPr lang="it-IT" b="1" dirty="0" smtClean="0"/>
              <a:t>UN LEONE E UN TOPO </a:t>
            </a:r>
            <a:endParaRPr lang="it-IT" b="1" dirty="0"/>
          </a:p>
          <a:p>
            <a:r>
              <a:rPr lang="it-IT" dirty="0"/>
              <a:t> </a:t>
            </a:r>
            <a:r>
              <a:rPr lang="it-IT" dirty="0" smtClean="0"/>
              <a:t>PRIMA NEMICI …MA  POI  AMICI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6" y="1997212"/>
            <a:ext cx="3617963" cy="203329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87824" y="5039598"/>
            <a:ext cx="1656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2   DUE </a:t>
            </a:r>
            <a:endParaRPr lang="it-IT" sz="2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9253" r="52392" b="66822"/>
          <a:stretch/>
        </p:blipFill>
        <p:spPr>
          <a:xfrm>
            <a:off x="827584" y="5301790"/>
            <a:ext cx="668805" cy="6836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9253" r="52392" b="66822"/>
          <a:stretch/>
        </p:blipFill>
        <p:spPr>
          <a:xfrm>
            <a:off x="1496389" y="5301208"/>
            <a:ext cx="668805" cy="68366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27584" y="4094143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DISEGNA </a:t>
            </a:r>
            <a:r>
              <a:rPr lang="it-IT" b="1" dirty="0" smtClean="0"/>
              <a:t>2  </a:t>
            </a:r>
            <a:r>
              <a:rPr lang="it-IT" b="1" dirty="0"/>
              <a:t>PALLINE </a:t>
            </a:r>
          </a:p>
          <a:p>
            <a:r>
              <a:rPr lang="it-IT" b="1" dirty="0" smtClean="0"/>
              <a:t>IL LEONE E IL TOPO E </a:t>
            </a:r>
            <a:r>
              <a:rPr lang="it-IT" b="1" dirty="0"/>
              <a:t>SCRIVI </a:t>
            </a:r>
            <a:endParaRPr lang="it-IT" dirty="0"/>
          </a:p>
        </p:txBody>
      </p:sp>
      <p:pic>
        <p:nvPicPr>
          <p:cNvPr id="9" name="WhatsApp Audio 2020-11-27 at 20.24.20.m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1477" y="1997212"/>
            <a:ext cx="609600" cy="6096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611">
            <a:off x="4468734" y="1440302"/>
            <a:ext cx="929696" cy="9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950"/>
            <a:ext cx="85967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8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88641"/>
            <a:ext cx="8892988" cy="65527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5111" r="513" b="29020"/>
          <a:stretch/>
        </p:blipFill>
        <p:spPr>
          <a:xfrm>
            <a:off x="319354" y="1030045"/>
            <a:ext cx="3911544" cy="52577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01" y="2520737"/>
            <a:ext cx="1190824" cy="16434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27556"/>
            <a:ext cx="1302872" cy="13929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72" y="5245581"/>
            <a:ext cx="1570467" cy="128550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40" y="692696"/>
            <a:ext cx="1446052" cy="151178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1823"/>
            <a:ext cx="2520280" cy="326710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t="988" r="6360" b="3407"/>
          <a:stretch/>
        </p:blipFill>
        <p:spPr>
          <a:xfrm>
            <a:off x="5648599" y="3789040"/>
            <a:ext cx="1372085" cy="12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6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62</Words>
  <Application>Microsoft Office PowerPoint</Application>
  <PresentationFormat>Presentazione su schermo (4:3)</PresentationFormat>
  <Paragraphs>9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 </vt:lpstr>
      <vt:lpstr>Bambini dopo la storia del  leone e il topo che  ci hanno presentato il ………NUMERO 2  ascoltate bene le indicazioni della maestra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asm</dc:creator>
  <cp:lastModifiedBy>asm</cp:lastModifiedBy>
  <cp:revision>41</cp:revision>
  <dcterms:created xsi:type="dcterms:W3CDTF">2020-11-02T17:34:05Z</dcterms:created>
  <dcterms:modified xsi:type="dcterms:W3CDTF">2020-11-27T19:38:10Z</dcterms:modified>
</cp:coreProperties>
</file>