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0F3"/>
    <a:srgbClr val="ACC2E9"/>
    <a:srgbClr val="1520FF"/>
    <a:srgbClr val="D2DDF2"/>
    <a:srgbClr val="D2DDF1"/>
    <a:srgbClr val="385FA5"/>
    <a:srgbClr val="355A9C"/>
    <a:srgbClr val="F4FEFF"/>
    <a:srgbClr val="B5C8E9"/>
    <a:srgbClr val="A7B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1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5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15" y="2857500"/>
            <a:ext cx="570357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515" y="685165"/>
            <a:ext cx="10809605" cy="1795145"/>
          </a:xfrm>
        </p:spPr>
        <p:txBody>
          <a:bodyPr>
            <a:normAutofit fontScale="90000"/>
          </a:bodyPr>
          <a:lstStyle/>
          <a:p>
            <a:r>
              <a:rPr lang="it-IT" altLang="en-US" sz="8000" b="1" dirty="0">
                <a:ln w="12700" cmpd="sng">
                  <a:solidFill>
                    <a:srgbClr val="355A9C"/>
                  </a:solidFill>
                  <a:prstDash val="solid"/>
                </a:ln>
                <a:solidFill>
                  <a:srgbClr val="385FA5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  <a:latin typeface="Showcard Gothic" panose="04020904020102020604" charset="0"/>
                <a:cs typeface="Showcard Gothic" panose="04020904020102020604" charset="0"/>
              </a:rPr>
              <a:t>IL FANTASTICO VIAGGIO INTORNO AI MITI</a:t>
            </a:r>
            <a:r>
              <a:rPr lang="it-IT" altLang="en-US" sz="8000" b="1" dirty="0">
                <a:ln w="12700" cmpd="sng">
                  <a:solidFill>
                    <a:srgbClr val="355A9C"/>
                  </a:solidFill>
                  <a:prstDash val="solid"/>
                </a:ln>
                <a:solidFill>
                  <a:srgbClr val="385FA5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howcard Gothic" panose="04020904020102020604" charset="0"/>
                <a:cs typeface="Showcard Gothic" panose="0402090402010202060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410" y="270510"/>
            <a:ext cx="6647180" cy="1325880"/>
          </a:xfrm>
        </p:spPr>
        <p:txBody>
          <a:bodyPr>
            <a:noAutofit/>
          </a:bodyPr>
          <a:lstStyle/>
          <a:p>
            <a:r>
              <a:rPr lang="it-IT" altLang="en-US" sz="6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howcard Gothic" panose="04020904020102020604" charset="0"/>
                <a:cs typeface="Showcard Gothic" panose="04020904020102020604" charset="0"/>
              </a:rPr>
              <a:t>COSA SONO I MITI?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42" t="10822" r="-142" b="63738"/>
          <a:stretch>
            <a:fillRect/>
          </a:stretch>
        </p:blipFill>
        <p:spPr>
          <a:xfrm>
            <a:off x="409575" y="2071370"/>
            <a:ext cx="11373485" cy="35890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20" y="1847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altLang="en-US" sz="4445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howcard Gothic" panose="04020904020102020604" charset="0"/>
                <a:cs typeface="Showcard Gothic" panose="04020904020102020604" charset="0"/>
              </a:rPr>
              <a:t>LA STORIA DEL MITO POLINESIANO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42900" y="1622425"/>
            <a:ext cx="39147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>
                <a:solidFill>
                  <a:srgbClr val="355A9C"/>
                </a:solidFill>
                <a:latin typeface="Arial Rounded MT Bold" panose="020F0704030504030204" charset="0"/>
                <a:cs typeface="Arial Rounded MT Bold" panose="020F0704030504030204" charset="0"/>
              </a:rPr>
              <a:t>All'inzio dei tempi non c'era nulla:</a:t>
            </a:r>
          </a:p>
          <a:p>
            <a:pPr algn="ctr"/>
            <a:r>
              <a:rPr lang="it-IT" altLang="en-US">
                <a:solidFill>
                  <a:srgbClr val="355A9C"/>
                </a:solidFill>
                <a:latin typeface="Arial Rounded MT Bold" panose="020F0704030504030204" charset="0"/>
                <a:cs typeface="Arial Rounded MT Bold" panose="020F0704030504030204" charset="0"/>
              </a:rPr>
              <a:t> non c'erano ancora il cielo,la terra,la luna,le stelle.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560570" y="1581785"/>
            <a:ext cx="694944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>
                <a:solidFill>
                  <a:srgbClr val="355A9C"/>
                </a:solidFill>
                <a:latin typeface="Arial Rounded MT Bold" panose="020F0704030504030204" charset="0"/>
                <a:cs typeface="Arial Rounded MT Bold" panose="020F0704030504030204" charset="0"/>
              </a:rPr>
              <a:t>Il creatore di ogni cosa si chiamava Ta'aroa e abitava in una conchiglia.</a:t>
            </a:r>
          </a:p>
          <a:p>
            <a:pPr algn="ctr"/>
            <a:r>
              <a:rPr lang="it-IT" altLang="en-US">
                <a:solidFill>
                  <a:srgbClr val="355A9C"/>
                </a:solidFill>
                <a:latin typeface="Arial Rounded MT Bold" panose="020F0704030504030204" charset="0"/>
                <a:cs typeface="Arial Rounded MT Bold" panose="020F0704030504030204" charset="0"/>
              </a:rPr>
              <a:t>Questa conchiglia era simile a un uovo e girava nello spazio infinito e vuoto.</a:t>
            </a:r>
          </a:p>
          <a:p>
            <a:pPr algn="ctr"/>
            <a:r>
              <a:rPr lang="it-IT" altLang="en-US">
                <a:solidFill>
                  <a:srgbClr val="355A9C"/>
                </a:solidFill>
                <a:latin typeface="Arial Rounded MT Bold" panose="020F0704030504030204" charset="0"/>
                <a:cs typeface="Arial Rounded MT Bold" panose="020F0704030504030204" charset="0"/>
              </a:rPr>
              <a:t>Un giorno Ta'aroa aprì la sua conchiglia e scivolò fuori: trovò solamente oscurità e silenzio. Era completamente solo e si ritirò in una nuova conchiglia. Molti anni dopo uscì nuovamente fuori stanco di tanto vuoto e solitudine e diede inizio alla sua opera di creazione. Non sopportando la solitudine in cui viveva spezzò la sua conchiglia e con i frammenti creò prima rocce e sabbia. Poi con la sua colonna vertebrale creò i monti e con le sue unghie le squame dei pesci e i carapaci delle tartarughe. Scosse le sue piume rosse e gialle, e le piume, cadendo, presero la forma di alberi, di foglie, di fiori e erba e piante di ogni tipo che si posarono sulla Terra. Con le sue lacrime riempì gli oceani, i laghi e i fiumi e con il suo sangue colorò arcobaleni e tramonti. Da allora ebbe origine il </a:t>
            </a:r>
            <a:r>
              <a:rPr lang="it-IT" altLang="en-US" b="1">
                <a:solidFill>
                  <a:srgbClr val="C0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MONDO.</a:t>
            </a:r>
          </a:p>
        </p:txBody>
      </p:sp>
      <p:pic>
        <p:nvPicPr>
          <p:cNvPr id="8" name="Content Placeholder 7" descr="il mito polinesiano"/>
          <p:cNvPicPr>
            <a:picLocks noGrp="1" noChangeAspect="1"/>
          </p:cNvPicPr>
          <p:nvPr>
            <p:ph idx="1"/>
          </p:nvPr>
        </p:nvPicPr>
        <p:blipFill>
          <a:blip r:embed="rId2"/>
          <a:srcRect l="50394" t="45945" b="21441"/>
          <a:stretch>
            <a:fillRect/>
          </a:stretch>
        </p:blipFill>
        <p:spPr>
          <a:xfrm>
            <a:off x="0" y="3251200"/>
            <a:ext cx="4364990" cy="36068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0" y="4439920"/>
            <a:ext cx="1232535" cy="2379345"/>
          </a:xfrm>
          <a:custGeom>
            <a:avLst/>
            <a:gdLst>
              <a:gd name="connisteX0" fmla="*/ 194098 w 1416967"/>
              <a:gd name="connsiteY0" fmla="*/ 40688 h 2379181"/>
              <a:gd name="connisteX1" fmla="*/ 214418 w 1416967"/>
              <a:gd name="connsiteY1" fmla="*/ 121968 h 2379181"/>
              <a:gd name="connisteX2" fmla="*/ 285538 w 1416967"/>
              <a:gd name="connsiteY2" fmla="*/ 142288 h 2379181"/>
              <a:gd name="connisteX3" fmla="*/ 356658 w 1416967"/>
              <a:gd name="connsiteY3" fmla="*/ 172768 h 2379181"/>
              <a:gd name="connisteX4" fmla="*/ 458258 w 1416967"/>
              <a:gd name="connsiteY4" fmla="*/ 172768 h 2379181"/>
              <a:gd name="connisteX5" fmla="*/ 559858 w 1416967"/>
              <a:gd name="connsiteY5" fmla="*/ 172768 h 2379181"/>
              <a:gd name="connisteX6" fmla="*/ 681778 w 1416967"/>
              <a:gd name="connsiteY6" fmla="*/ 172768 h 2379181"/>
              <a:gd name="connisteX7" fmla="*/ 763058 w 1416967"/>
              <a:gd name="connsiteY7" fmla="*/ 172768 h 2379181"/>
              <a:gd name="connisteX8" fmla="*/ 834178 w 1416967"/>
              <a:gd name="connsiteY8" fmla="*/ 172768 h 2379181"/>
              <a:gd name="connisteX9" fmla="*/ 895138 w 1416967"/>
              <a:gd name="connsiteY9" fmla="*/ 243888 h 2379181"/>
              <a:gd name="connisteX10" fmla="*/ 945938 w 1416967"/>
              <a:gd name="connsiteY10" fmla="*/ 315008 h 2379181"/>
              <a:gd name="connisteX11" fmla="*/ 1017058 w 1416967"/>
              <a:gd name="connsiteY11" fmla="*/ 386128 h 2379181"/>
              <a:gd name="connisteX12" fmla="*/ 1098338 w 1416967"/>
              <a:gd name="connsiteY12" fmla="*/ 467408 h 2379181"/>
              <a:gd name="connisteX13" fmla="*/ 1159298 w 1416967"/>
              <a:gd name="connsiteY13" fmla="*/ 558848 h 2379181"/>
              <a:gd name="connisteX14" fmla="*/ 1210098 w 1416967"/>
              <a:gd name="connsiteY14" fmla="*/ 629968 h 2379181"/>
              <a:gd name="connisteX15" fmla="*/ 1240578 w 1416967"/>
              <a:gd name="connsiteY15" fmla="*/ 721408 h 2379181"/>
              <a:gd name="connisteX16" fmla="*/ 1271058 w 1416967"/>
              <a:gd name="connsiteY16" fmla="*/ 792528 h 2379181"/>
              <a:gd name="connisteX17" fmla="*/ 1301538 w 1416967"/>
              <a:gd name="connsiteY17" fmla="*/ 863648 h 2379181"/>
              <a:gd name="connisteX18" fmla="*/ 1321858 w 1416967"/>
              <a:gd name="connsiteY18" fmla="*/ 934768 h 2379181"/>
              <a:gd name="connisteX19" fmla="*/ 1332018 w 1416967"/>
              <a:gd name="connsiteY19" fmla="*/ 1016048 h 2379181"/>
              <a:gd name="connisteX20" fmla="*/ 1342178 w 1416967"/>
              <a:gd name="connsiteY20" fmla="*/ 1087168 h 2379181"/>
              <a:gd name="connisteX21" fmla="*/ 1382818 w 1416967"/>
              <a:gd name="connsiteY21" fmla="*/ 1178608 h 2379181"/>
              <a:gd name="connisteX22" fmla="*/ 1403138 w 1416967"/>
              <a:gd name="connsiteY22" fmla="*/ 1249728 h 2379181"/>
              <a:gd name="connisteX23" fmla="*/ 1403138 w 1416967"/>
              <a:gd name="connsiteY23" fmla="*/ 1320848 h 2379181"/>
              <a:gd name="connisteX24" fmla="*/ 1413298 w 1416967"/>
              <a:gd name="connsiteY24" fmla="*/ 1412288 h 2379181"/>
              <a:gd name="connisteX25" fmla="*/ 1413298 w 1416967"/>
              <a:gd name="connsiteY25" fmla="*/ 1493568 h 2379181"/>
              <a:gd name="connisteX26" fmla="*/ 1413298 w 1416967"/>
              <a:gd name="connsiteY26" fmla="*/ 1585008 h 2379181"/>
              <a:gd name="connisteX27" fmla="*/ 1413298 w 1416967"/>
              <a:gd name="connsiteY27" fmla="*/ 1676448 h 2379181"/>
              <a:gd name="connisteX28" fmla="*/ 1372658 w 1416967"/>
              <a:gd name="connsiteY28" fmla="*/ 1757728 h 2379181"/>
              <a:gd name="connisteX29" fmla="*/ 1311698 w 1416967"/>
              <a:gd name="connsiteY29" fmla="*/ 1839008 h 2379181"/>
              <a:gd name="connisteX30" fmla="*/ 1260898 w 1416967"/>
              <a:gd name="connsiteY30" fmla="*/ 1910128 h 2379181"/>
              <a:gd name="connisteX31" fmla="*/ 1179618 w 1416967"/>
              <a:gd name="connsiteY31" fmla="*/ 1991408 h 2379181"/>
              <a:gd name="connisteX32" fmla="*/ 1108498 w 1416967"/>
              <a:gd name="connsiteY32" fmla="*/ 2021888 h 2379181"/>
              <a:gd name="connisteX33" fmla="*/ 1027218 w 1416967"/>
              <a:gd name="connsiteY33" fmla="*/ 2082848 h 2379181"/>
              <a:gd name="connisteX34" fmla="*/ 945938 w 1416967"/>
              <a:gd name="connsiteY34" fmla="*/ 2133648 h 2379181"/>
              <a:gd name="connisteX35" fmla="*/ 874818 w 1416967"/>
              <a:gd name="connsiteY35" fmla="*/ 2174288 h 2379181"/>
              <a:gd name="connisteX36" fmla="*/ 803698 w 1416967"/>
              <a:gd name="connsiteY36" fmla="*/ 2255568 h 2379181"/>
              <a:gd name="connisteX37" fmla="*/ 722418 w 1416967"/>
              <a:gd name="connsiteY37" fmla="*/ 2306368 h 2379181"/>
              <a:gd name="connisteX38" fmla="*/ 620818 w 1416967"/>
              <a:gd name="connsiteY38" fmla="*/ 2347008 h 2379181"/>
              <a:gd name="connisteX39" fmla="*/ 509058 w 1416967"/>
              <a:gd name="connsiteY39" fmla="*/ 2367328 h 2379181"/>
              <a:gd name="connisteX40" fmla="*/ 417618 w 1416967"/>
              <a:gd name="connsiteY40" fmla="*/ 2377488 h 2379181"/>
              <a:gd name="connisteX41" fmla="*/ 346498 w 1416967"/>
              <a:gd name="connsiteY41" fmla="*/ 2377488 h 2379181"/>
              <a:gd name="connisteX42" fmla="*/ 275378 w 1416967"/>
              <a:gd name="connsiteY42" fmla="*/ 2377488 h 2379181"/>
              <a:gd name="connisteX43" fmla="*/ 204258 w 1416967"/>
              <a:gd name="connsiteY43" fmla="*/ 2357168 h 2379181"/>
              <a:gd name="connisteX44" fmla="*/ 133773 w 1416967"/>
              <a:gd name="connsiteY44" fmla="*/ 2357168 h 2379181"/>
              <a:gd name="connisteX45" fmla="*/ 133773 w 1416967"/>
              <a:gd name="connsiteY45" fmla="*/ 2286048 h 2379181"/>
              <a:gd name="connisteX46" fmla="*/ 133773 w 1416967"/>
              <a:gd name="connsiteY46" fmla="*/ 2214928 h 2379181"/>
              <a:gd name="connisteX47" fmla="*/ 133773 w 1416967"/>
              <a:gd name="connsiteY47" fmla="*/ 2123488 h 2379181"/>
              <a:gd name="connisteX48" fmla="*/ 133773 w 1416967"/>
              <a:gd name="connsiteY48" fmla="*/ 2052368 h 2379181"/>
              <a:gd name="connisteX49" fmla="*/ 103293 w 1416967"/>
              <a:gd name="connsiteY49" fmla="*/ 1971088 h 2379181"/>
              <a:gd name="connisteX50" fmla="*/ 103293 w 1416967"/>
              <a:gd name="connsiteY50" fmla="*/ 1889808 h 2379181"/>
              <a:gd name="connisteX51" fmla="*/ 82973 w 1416967"/>
              <a:gd name="connsiteY51" fmla="*/ 1808528 h 2379181"/>
              <a:gd name="connisteX52" fmla="*/ 72813 w 1416967"/>
              <a:gd name="connsiteY52" fmla="*/ 1737408 h 2379181"/>
              <a:gd name="connisteX53" fmla="*/ 52493 w 1416967"/>
              <a:gd name="connsiteY53" fmla="*/ 1656128 h 2379181"/>
              <a:gd name="connisteX54" fmla="*/ 32173 w 1416967"/>
              <a:gd name="connsiteY54" fmla="*/ 1574848 h 2379181"/>
              <a:gd name="connisteX55" fmla="*/ 32173 w 1416967"/>
              <a:gd name="connsiteY55" fmla="*/ 1493568 h 2379181"/>
              <a:gd name="connisteX56" fmla="*/ 32173 w 1416967"/>
              <a:gd name="connsiteY56" fmla="*/ 1422448 h 2379181"/>
              <a:gd name="connisteX57" fmla="*/ 32173 w 1416967"/>
              <a:gd name="connsiteY57" fmla="*/ 1331008 h 2379181"/>
              <a:gd name="connisteX58" fmla="*/ 32173 w 1416967"/>
              <a:gd name="connsiteY58" fmla="*/ 1259888 h 2379181"/>
              <a:gd name="connisteX59" fmla="*/ 32173 w 1416967"/>
              <a:gd name="connsiteY59" fmla="*/ 1168448 h 2379181"/>
              <a:gd name="connisteX60" fmla="*/ 32173 w 1416967"/>
              <a:gd name="connsiteY60" fmla="*/ 1087168 h 2379181"/>
              <a:gd name="connisteX61" fmla="*/ 32173 w 1416967"/>
              <a:gd name="connsiteY61" fmla="*/ 1005888 h 2379181"/>
              <a:gd name="connisteX62" fmla="*/ 32173 w 1416967"/>
              <a:gd name="connsiteY62" fmla="*/ 924608 h 2379181"/>
              <a:gd name="connisteX63" fmla="*/ 32173 w 1416967"/>
              <a:gd name="connsiteY63" fmla="*/ 843328 h 2379181"/>
              <a:gd name="connisteX64" fmla="*/ 22013 w 1416967"/>
              <a:gd name="connsiteY64" fmla="*/ 772208 h 2379181"/>
              <a:gd name="connisteX65" fmla="*/ 1693 w 1416967"/>
              <a:gd name="connsiteY65" fmla="*/ 701088 h 2379181"/>
              <a:gd name="connisteX66" fmla="*/ 1693 w 1416967"/>
              <a:gd name="connsiteY66" fmla="*/ 609648 h 2379181"/>
              <a:gd name="connisteX67" fmla="*/ 1693 w 1416967"/>
              <a:gd name="connsiteY67" fmla="*/ 538528 h 2379181"/>
              <a:gd name="connisteX68" fmla="*/ 1693 w 1416967"/>
              <a:gd name="connsiteY68" fmla="*/ 467408 h 2379181"/>
              <a:gd name="connisteX69" fmla="*/ 1693 w 1416967"/>
              <a:gd name="connsiteY69" fmla="*/ 396288 h 2379181"/>
              <a:gd name="connisteX70" fmla="*/ 1693 w 1416967"/>
              <a:gd name="connsiteY70" fmla="*/ 315008 h 2379181"/>
              <a:gd name="connisteX71" fmla="*/ 1693 w 1416967"/>
              <a:gd name="connsiteY71" fmla="*/ 223568 h 2379181"/>
              <a:gd name="connisteX72" fmla="*/ 22013 w 1416967"/>
              <a:gd name="connsiteY72" fmla="*/ 142288 h 2379181"/>
              <a:gd name="connisteX73" fmla="*/ 42333 w 1416967"/>
              <a:gd name="connsiteY73" fmla="*/ 71168 h 2379181"/>
              <a:gd name="connisteX74" fmla="*/ 82973 w 1416967"/>
              <a:gd name="connsiteY74" fmla="*/ 48 h 2379181"/>
              <a:gd name="connisteX75" fmla="*/ 154093 w 1416967"/>
              <a:gd name="connsiteY75" fmla="*/ 61008 h 2379181"/>
              <a:gd name="connisteX76" fmla="*/ 194098 w 1416967"/>
              <a:gd name="connsiteY76" fmla="*/ 40688 h 237918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</a:cxnLst>
            <a:rect l="l" t="t" r="r" b="b"/>
            <a:pathLst>
              <a:path w="1416967" h="2379182">
                <a:moveTo>
                  <a:pt x="194098" y="40689"/>
                </a:moveTo>
                <a:cubicBezTo>
                  <a:pt x="206163" y="52754"/>
                  <a:pt x="196003" y="101649"/>
                  <a:pt x="214418" y="121969"/>
                </a:cubicBezTo>
                <a:cubicBezTo>
                  <a:pt x="232833" y="142289"/>
                  <a:pt x="256963" y="132129"/>
                  <a:pt x="285538" y="142289"/>
                </a:cubicBezTo>
                <a:cubicBezTo>
                  <a:pt x="314113" y="152449"/>
                  <a:pt x="322368" y="166419"/>
                  <a:pt x="356658" y="172769"/>
                </a:cubicBezTo>
                <a:cubicBezTo>
                  <a:pt x="390948" y="179119"/>
                  <a:pt x="417618" y="172769"/>
                  <a:pt x="458258" y="172769"/>
                </a:cubicBezTo>
                <a:cubicBezTo>
                  <a:pt x="498898" y="172769"/>
                  <a:pt x="515408" y="172769"/>
                  <a:pt x="559858" y="172769"/>
                </a:cubicBezTo>
                <a:cubicBezTo>
                  <a:pt x="604308" y="172769"/>
                  <a:pt x="641138" y="172769"/>
                  <a:pt x="681778" y="172769"/>
                </a:cubicBezTo>
                <a:cubicBezTo>
                  <a:pt x="722418" y="172769"/>
                  <a:pt x="732578" y="172769"/>
                  <a:pt x="763058" y="172769"/>
                </a:cubicBezTo>
                <a:cubicBezTo>
                  <a:pt x="793538" y="172769"/>
                  <a:pt x="807508" y="158799"/>
                  <a:pt x="834178" y="172769"/>
                </a:cubicBezTo>
                <a:cubicBezTo>
                  <a:pt x="860848" y="186739"/>
                  <a:pt x="872913" y="215314"/>
                  <a:pt x="895138" y="243889"/>
                </a:cubicBezTo>
                <a:cubicBezTo>
                  <a:pt x="917363" y="272464"/>
                  <a:pt x="921808" y="286434"/>
                  <a:pt x="945938" y="315009"/>
                </a:cubicBezTo>
                <a:cubicBezTo>
                  <a:pt x="970068" y="343584"/>
                  <a:pt x="986578" y="355649"/>
                  <a:pt x="1017058" y="386129"/>
                </a:cubicBezTo>
                <a:cubicBezTo>
                  <a:pt x="1047538" y="416609"/>
                  <a:pt x="1069763" y="433119"/>
                  <a:pt x="1098338" y="467409"/>
                </a:cubicBezTo>
                <a:cubicBezTo>
                  <a:pt x="1126913" y="501699"/>
                  <a:pt x="1137073" y="526464"/>
                  <a:pt x="1159298" y="558849"/>
                </a:cubicBezTo>
                <a:cubicBezTo>
                  <a:pt x="1181523" y="591234"/>
                  <a:pt x="1193588" y="597584"/>
                  <a:pt x="1210098" y="629969"/>
                </a:cubicBezTo>
                <a:cubicBezTo>
                  <a:pt x="1226608" y="662354"/>
                  <a:pt x="1228513" y="689024"/>
                  <a:pt x="1240578" y="721409"/>
                </a:cubicBezTo>
                <a:cubicBezTo>
                  <a:pt x="1252643" y="753794"/>
                  <a:pt x="1258993" y="763954"/>
                  <a:pt x="1271058" y="792529"/>
                </a:cubicBezTo>
                <a:cubicBezTo>
                  <a:pt x="1283123" y="821104"/>
                  <a:pt x="1291378" y="835074"/>
                  <a:pt x="1301538" y="863649"/>
                </a:cubicBezTo>
                <a:cubicBezTo>
                  <a:pt x="1311698" y="892224"/>
                  <a:pt x="1315508" y="904289"/>
                  <a:pt x="1321858" y="934769"/>
                </a:cubicBezTo>
                <a:cubicBezTo>
                  <a:pt x="1328208" y="965249"/>
                  <a:pt x="1328208" y="985569"/>
                  <a:pt x="1332018" y="1016049"/>
                </a:cubicBezTo>
                <a:cubicBezTo>
                  <a:pt x="1335828" y="1046529"/>
                  <a:pt x="1332018" y="1054784"/>
                  <a:pt x="1342178" y="1087169"/>
                </a:cubicBezTo>
                <a:cubicBezTo>
                  <a:pt x="1352338" y="1119554"/>
                  <a:pt x="1370753" y="1146224"/>
                  <a:pt x="1382818" y="1178609"/>
                </a:cubicBezTo>
                <a:cubicBezTo>
                  <a:pt x="1394883" y="1210994"/>
                  <a:pt x="1399328" y="1221154"/>
                  <a:pt x="1403138" y="1249729"/>
                </a:cubicBezTo>
                <a:cubicBezTo>
                  <a:pt x="1406948" y="1278304"/>
                  <a:pt x="1401233" y="1288464"/>
                  <a:pt x="1403138" y="1320849"/>
                </a:cubicBezTo>
                <a:cubicBezTo>
                  <a:pt x="1405043" y="1353234"/>
                  <a:pt x="1411393" y="1377999"/>
                  <a:pt x="1413298" y="1412289"/>
                </a:cubicBezTo>
                <a:cubicBezTo>
                  <a:pt x="1415203" y="1446579"/>
                  <a:pt x="1413298" y="1459279"/>
                  <a:pt x="1413298" y="1493569"/>
                </a:cubicBezTo>
                <a:cubicBezTo>
                  <a:pt x="1413298" y="1527859"/>
                  <a:pt x="1413298" y="1548179"/>
                  <a:pt x="1413298" y="1585009"/>
                </a:cubicBezTo>
                <a:cubicBezTo>
                  <a:pt x="1413298" y="1621839"/>
                  <a:pt x="1421553" y="1642159"/>
                  <a:pt x="1413298" y="1676449"/>
                </a:cubicBezTo>
                <a:cubicBezTo>
                  <a:pt x="1405043" y="1710739"/>
                  <a:pt x="1392978" y="1725344"/>
                  <a:pt x="1372658" y="1757729"/>
                </a:cubicBezTo>
                <a:cubicBezTo>
                  <a:pt x="1352338" y="1790114"/>
                  <a:pt x="1333923" y="1808529"/>
                  <a:pt x="1311698" y="1839009"/>
                </a:cubicBezTo>
                <a:cubicBezTo>
                  <a:pt x="1289473" y="1869489"/>
                  <a:pt x="1287568" y="1879649"/>
                  <a:pt x="1260898" y="1910129"/>
                </a:cubicBezTo>
                <a:cubicBezTo>
                  <a:pt x="1234228" y="1940609"/>
                  <a:pt x="1210098" y="1969184"/>
                  <a:pt x="1179618" y="1991409"/>
                </a:cubicBezTo>
                <a:cubicBezTo>
                  <a:pt x="1149138" y="2013634"/>
                  <a:pt x="1138978" y="2003474"/>
                  <a:pt x="1108498" y="2021889"/>
                </a:cubicBezTo>
                <a:cubicBezTo>
                  <a:pt x="1078018" y="2040304"/>
                  <a:pt x="1059603" y="2060624"/>
                  <a:pt x="1027218" y="2082849"/>
                </a:cubicBezTo>
                <a:cubicBezTo>
                  <a:pt x="994833" y="2105074"/>
                  <a:pt x="976418" y="2115234"/>
                  <a:pt x="945938" y="2133649"/>
                </a:cubicBezTo>
                <a:cubicBezTo>
                  <a:pt x="915458" y="2152064"/>
                  <a:pt x="903393" y="2150159"/>
                  <a:pt x="874818" y="2174289"/>
                </a:cubicBezTo>
                <a:cubicBezTo>
                  <a:pt x="846243" y="2198419"/>
                  <a:pt x="834178" y="2228899"/>
                  <a:pt x="803698" y="2255569"/>
                </a:cubicBezTo>
                <a:cubicBezTo>
                  <a:pt x="773218" y="2282239"/>
                  <a:pt x="759248" y="2287954"/>
                  <a:pt x="722418" y="2306369"/>
                </a:cubicBezTo>
                <a:cubicBezTo>
                  <a:pt x="685588" y="2324784"/>
                  <a:pt x="663363" y="2334944"/>
                  <a:pt x="620818" y="2347009"/>
                </a:cubicBezTo>
                <a:cubicBezTo>
                  <a:pt x="578273" y="2359074"/>
                  <a:pt x="549698" y="2360979"/>
                  <a:pt x="509058" y="2367329"/>
                </a:cubicBezTo>
                <a:cubicBezTo>
                  <a:pt x="468418" y="2373679"/>
                  <a:pt x="450003" y="2375584"/>
                  <a:pt x="417618" y="2377489"/>
                </a:cubicBezTo>
                <a:cubicBezTo>
                  <a:pt x="385233" y="2379394"/>
                  <a:pt x="375073" y="2377489"/>
                  <a:pt x="346498" y="2377489"/>
                </a:cubicBezTo>
                <a:cubicBezTo>
                  <a:pt x="317923" y="2377489"/>
                  <a:pt x="303953" y="2381299"/>
                  <a:pt x="275378" y="2377489"/>
                </a:cubicBezTo>
                <a:cubicBezTo>
                  <a:pt x="246803" y="2373679"/>
                  <a:pt x="232833" y="2360979"/>
                  <a:pt x="204258" y="2357169"/>
                </a:cubicBezTo>
                <a:cubicBezTo>
                  <a:pt x="175683" y="2353359"/>
                  <a:pt x="147743" y="2371139"/>
                  <a:pt x="133773" y="2357169"/>
                </a:cubicBezTo>
                <a:cubicBezTo>
                  <a:pt x="119803" y="2343199"/>
                  <a:pt x="133773" y="2314624"/>
                  <a:pt x="133773" y="2286049"/>
                </a:cubicBezTo>
                <a:cubicBezTo>
                  <a:pt x="133773" y="2257474"/>
                  <a:pt x="133773" y="2247314"/>
                  <a:pt x="133773" y="2214929"/>
                </a:cubicBezTo>
                <a:cubicBezTo>
                  <a:pt x="133773" y="2182544"/>
                  <a:pt x="133773" y="2155874"/>
                  <a:pt x="133773" y="2123489"/>
                </a:cubicBezTo>
                <a:cubicBezTo>
                  <a:pt x="133773" y="2091104"/>
                  <a:pt x="140123" y="2082849"/>
                  <a:pt x="133773" y="2052369"/>
                </a:cubicBezTo>
                <a:cubicBezTo>
                  <a:pt x="127423" y="2021889"/>
                  <a:pt x="109643" y="2003474"/>
                  <a:pt x="103293" y="1971089"/>
                </a:cubicBezTo>
                <a:cubicBezTo>
                  <a:pt x="96943" y="1938704"/>
                  <a:pt x="107103" y="1922194"/>
                  <a:pt x="103293" y="1889809"/>
                </a:cubicBezTo>
                <a:cubicBezTo>
                  <a:pt x="99483" y="1857424"/>
                  <a:pt x="89323" y="1839009"/>
                  <a:pt x="82973" y="1808529"/>
                </a:cubicBezTo>
                <a:cubicBezTo>
                  <a:pt x="76623" y="1778049"/>
                  <a:pt x="79163" y="1767889"/>
                  <a:pt x="72813" y="1737409"/>
                </a:cubicBezTo>
                <a:cubicBezTo>
                  <a:pt x="66463" y="1706929"/>
                  <a:pt x="60748" y="1688514"/>
                  <a:pt x="52493" y="1656129"/>
                </a:cubicBezTo>
                <a:cubicBezTo>
                  <a:pt x="44238" y="1623744"/>
                  <a:pt x="35983" y="1607234"/>
                  <a:pt x="32173" y="1574849"/>
                </a:cubicBezTo>
                <a:cubicBezTo>
                  <a:pt x="28363" y="1542464"/>
                  <a:pt x="32173" y="1524049"/>
                  <a:pt x="32173" y="1493569"/>
                </a:cubicBezTo>
                <a:cubicBezTo>
                  <a:pt x="32173" y="1463089"/>
                  <a:pt x="32173" y="1454834"/>
                  <a:pt x="32173" y="1422449"/>
                </a:cubicBezTo>
                <a:cubicBezTo>
                  <a:pt x="32173" y="1390064"/>
                  <a:pt x="32173" y="1363394"/>
                  <a:pt x="32173" y="1331009"/>
                </a:cubicBezTo>
                <a:cubicBezTo>
                  <a:pt x="32173" y="1298624"/>
                  <a:pt x="32173" y="1292274"/>
                  <a:pt x="32173" y="1259889"/>
                </a:cubicBezTo>
                <a:cubicBezTo>
                  <a:pt x="32173" y="1227504"/>
                  <a:pt x="32173" y="1202739"/>
                  <a:pt x="32173" y="1168449"/>
                </a:cubicBezTo>
                <a:cubicBezTo>
                  <a:pt x="32173" y="1134159"/>
                  <a:pt x="32173" y="1119554"/>
                  <a:pt x="32173" y="1087169"/>
                </a:cubicBezTo>
                <a:cubicBezTo>
                  <a:pt x="32173" y="1054784"/>
                  <a:pt x="32173" y="1038274"/>
                  <a:pt x="32173" y="1005889"/>
                </a:cubicBezTo>
                <a:cubicBezTo>
                  <a:pt x="32173" y="973504"/>
                  <a:pt x="32173" y="956994"/>
                  <a:pt x="32173" y="924609"/>
                </a:cubicBezTo>
                <a:cubicBezTo>
                  <a:pt x="32173" y="892224"/>
                  <a:pt x="34078" y="873809"/>
                  <a:pt x="32173" y="843329"/>
                </a:cubicBezTo>
                <a:cubicBezTo>
                  <a:pt x="30268" y="812849"/>
                  <a:pt x="28363" y="800784"/>
                  <a:pt x="22013" y="772209"/>
                </a:cubicBezTo>
                <a:cubicBezTo>
                  <a:pt x="15663" y="743634"/>
                  <a:pt x="5503" y="733474"/>
                  <a:pt x="1693" y="701089"/>
                </a:cubicBezTo>
                <a:cubicBezTo>
                  <a:pt x="-2117" y="668704"/>
                  <a:pt x="1693" y="642034"/>
                  <a:pt x="1693" y="609649"/>
                </a:cubicBezTo>
                <a:cubicBezTo>
                  <a:pt x="1693" y="577264"/>
                  <a:pt x="1693" y="567104"/>
                  <a:pt x="1693" y="538529"/>
                </a:cubicBezTo>
                <a:cubicBezTo>
                  <a:pt x="1693" y="509954"/>
                  <a:pt x="1693" y="495984"/>
                  <a:pt x="1693" y="467409"/>
                </a:cubicBezTo>
                <a:cubicBezTo>
                  <a:pt x="1693" y="438834"/>
                  <a:pt x="1693" y="426769"/>
                  <a:pt x="1693" y="396289"/>
                </a:cubicBezTo>
                <a:cubicBezTo>
                  <a:pt x="1693" y="365809"/>
                  <a:pt x="1693" y="349299"/>
                  <a:pt x="1693" y="315009"/>
                </a:cubicBezTo>
                <a:cubicBezTo>
                  <a:pt x="1693" y="280719"/>
                  <a:pt x="-2117" y="257859"/>
                  <a:pt x="1693" y="223569"/>
                </a:cubicBezTo>
                <a:cubicBezTo>
                  <a:pt x="5503" y="189279"/>
                  <a:pt x="13758" y="172769"/>
                  <a:pt x="22013" y="142289"/>
                </a:cubicBezTo>
                <a:cubicBezTo>
                  <a:pt x="30268" y="111809"/>
                  <a:pt x="30268" y="99744"/>
                  <a:pt x="42333" y="71169"/>
                </a:cubicBezTo>
                <a:cubicBezTo>
                  <a:pt x="54398" y="42594"/>
                  <a:pt x="60748" y="1954"/>
                  <a:pt x="82973" y="49"/>
                </a:cubicBezTo>
                <a:cubicBezTo>
                  <a:pt x="105198" y="-1856"/>
                  <a:pt x="131868" y="52754"/>
                  <a:pt x="154093" y="61009"/>
                </a:cubicBezTo>
                <a:cubicBezTo>
                  <a:pt x="176318" y="69264"/>
                  <a:pt x="182033" y="28624"/>
                  <a:pt x="194098" y="40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-10160" y="4836160"/>
            <a:ext cx="762000" cy="203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7898" t="375" r="53420" b="33280"/>
          <a:stretch>
            <a:fillRect/>
          </a:stretch>
        </p:blipFill>
        <p:spPr>
          <a:xfrm>
            <a:off x="2070735" y="3038475"/>
            <a:ext cx="3603625" cy="3330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935" y="395605"/>
            <a:ext cx="4341495" cy="1325880"/>
          </a:xfrm>
        </p:spPr>
        <p:txBody>
          <a:bodyPr>
            <a:normAutofit/>
          </a:bodyPr>
          <a:lstStyle/>
          <a:p>
            <a:r>
              <a:rPr lang="it-IT" altLang="en-US" sz="6665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howcard Gothic" panose="04020904020102020604" charset="0"/>
                <a:cs typeface="Showcard Gothic" panose="04020904020102020604" charset="0"/>
              </a:rPr>
              <a:t>ATTIVITA</a:t>
            </a:r>
            <a:r>
              <a:rPr lang="it-IT" altLang="en-US" sz="6665"/>
              <a:t>'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5533" t="285" r="5802" b="26136"/>
          <a:stretch>
            <a:fillRect/>
          </a:stretch>
        </p:blipFill>
        <p:spPr>
          <a:xfrm>
            <a:off x="7108190" y="1945005"/>
            <a:ext cx="3456940" cy="341185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478915" y="1945005"/>
            <a:ext cx="4196080" cy="1224280"/>
          </a:xfrm>
          <a:prstGeom prst="rect">
            <a:avLst/>
          </a:prstGeom>
          <a:solidFill>
            <a:srgbClr val="ACC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rcRect l="6821" t="66581" r="54497" b="12877"/>
          <a:stretch>
            <a:fillRect/>
          </a:stretch>
        </p:blipFill>
        <p:spPr>
          <a:xfrm>
            <a:off x="7108190" y="5356860"/>
            <a:ext cx="3456940" cy="103124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rcRect l="40234" t="375" r="53420" b="33280"/>
          <a:stretch>
            <a:fillRect/>
          </a:stretch>
        </p:blipFill>
        <p:spPr>
          <a:xfrm>
            <a:off x="1479550" y="3038475"/>
            <a:ext cx="591185" cy="33305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796415" y="2323465"/>
            <a:ext cx="327152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/>
              <a:t>1) </a:t>
            </a: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u="sng">
                <a:solidFill>
                  <a:srgbClr val="152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sono i miti?</a:t>
            </a:r>
          </a:p>
          <a:p>
            <a:endParaRPr lang="it-IT" altLang="en-US" u="sng">
              <a:solidFill>
                <a:srgbClr val="152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u="sng">
              <a:solidFill>
                <a:srgbClr val="152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endParaRPr lang="it-IT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  <a:p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796415" y="458597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4)</a:t>
            </a:r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815465" y="5574665"/>
            <a:ext cx="386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5)</a:t>
            </a:r>
            <a:endParaRPr lang="en-US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l="40234" t="375" r="53420" b="33280"/>
          <a:stretch>
            <a:fillRect/>
          </a:stretch>
        </p:blipFill>
        <p:spPr>
          <a:xfrm>
            <a:off x="6517005" y="1945005"/>
            <a:ext cx="591185" cy="3362325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>
            <a:off x="6506210" y="5307330"/>
            <a:ext cx="612775" cy="1080770"/>
          </a:xfrm>
          <a:prstGeom prst="rect">
            <a:avLst/>
          </a:prstGeom>
          <a:solidFill>
            <a:srgbClr val="D8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690995" y="2043430"/>
            <a:ext cx="56076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6)</a:t>
            </a:r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6690995" y="3038475"/>
            <a:ext cx="56076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7)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6700520" y="3890010"/>
            <a:ext cx="56076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8)</a:t>
            </a:r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6700520" y="4585970"/>
            <a:ext cx="56076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9)</a:t>
            </a:r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6671945" y="5625465"/>
            <a:ext cx="56076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10)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Showcard Gothic</vt:lpstr>
      <vt:lpstr>Office Theme</vt:lpstr>
      <vt:lpstr>IL FANTASTICO VIAGGIO INTORNO AI MITI </vt:lpstr>
      <vt:lpstr>COSA SONO I MITI?</vt:lpstr>
      <vt:lpstr>LA STORIA DEL MITO POLINESIANO</vt:lpstr>
      <vt:lpstr>ATTIVITA'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FANTASTICO VIAGGIO INTORNO AI MITI</dc:title>
  <dc:creator>Ospite</dc:creator>
  <cp:lastModifiedBy>Ospite</cp:lastModifiedBy>
  <cp:revision>3</cp:revision>
  <dcterms:created xsi:type="dcterms:W3CDTF">2020-11-12T19:28:00Z</dcterms:created>
  <dcterms:modified xsi:type="dcterms:W3CDTF">2020-11-13T09:55:17Z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