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62" r:id="rId4"/>
    <p:sldId id="261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65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11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24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2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56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4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9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13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21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94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0F34-CC20-4EF3-A770-5BB79F1CFB4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17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obadadonne.likers.it/8400/psicologia-comunicare-con-gli-altri-mandiamo-i-messaggi-giusti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E68192E-B3EC-4397-ABDB-2F371559C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9489" y="110400"/>
            <a:ext cx="11655914" cy="654361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16924" y="4274979"/>
            <a:ext cx="9436072" cy="2379038"/>
          </a:xfrm>
        </p:spPr>
        <p:txBody>
          <a:bodyPr>
            <a:normAutofit fontScale="90000"/>
          </a:bodyPr>
          <a:lstStyle/>
          <a:p>
            <a:b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ATTENTO AI MESSAGGI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7246" y="4777022"/>
            <a:ext cx="9144000" cy="165576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it-IT" b="1" dirty="0" err="1">
                <a:ln/>
                <a:solidFill>
                  <a:schemeClr val="bg2">
                    <a:lumMod val="10000"/>
                  </a:schemeClr>
                </a:solidFill>
              </a:rPr>
              <a:t>Ins.ti</a:t>
            </a:r>
            <a:r>
              <a:rPr lang="it-IT" b="1" dirty="0">
                <a:ln/>
                <a:solidFill>
                  <a:schemeClr val="bg2">
                    <a:lumMod val="10000"/>
                  </a:schemeClr>
                </a:solidFill>
              </a:rPr>
              <a:t> Antonella Carla Lamparelli/Elena Romano</a:t>
            </a:r>
          </a:p>
          <a:p>
            <a:r>
              <a:rPr lang="it-IT" b="1" dirty="0">
                <a:ln/>
                <a:solidFill>
                  <a:schemeClr val="bg2">
                    <a:lumMod val="10000"/>
                  </a:schemeClr>
                </a:solidFill>
              </a:rPr>
              <a:t>Classi 3</a:t>
            </a:r>
            <a:r>
              <a:rPr lang="it-IT" b="1">
                <a:ln/>
                <a:solidFill>
                  <a:schemeClr val="bg2">
                    <a:lumMod val="10000"/>
                  </a:schemeClr>
                </a:solidFill>
              </a:rPr>
              <a:t>^C-3^D</a:t>
            </a:r>
            <a:endParaRPr lang="it-IT" b="1" dirty="0">
              <a:ln/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7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9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GLI ELEMENTI DELLA COMUNICAZIONE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8200" y="1653008"/>
            <a:ext cx="5428832" cy="25237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/>
              <a:t>Per comunicare tra loro le persone si scambiano notizie, opinioni, informazioni, sensazioni.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persona che dà l’informazione si chiama </a:t>
            </a:r>
            <a:r>
              <a:rPr lang="it-IT" dirty="0">
                <a:solidFill>
                  <a:srgbClr val="0070C0"/>
                </a:solidFill>
              </a:rPr>
              <a:t>EMITTENTE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it-IT" dirty="0"/>
              <a:t>Chi l’ascolta si </a:t>
            </a:r>
            <a:r>
              <a:rPr lang="it-IT"/>
              <a:t>chiama </a:t>
            </a:r>
            <a:r>
              <a:rPr lang="it-IT">
                <a:solidFill>
                  <a:srgbClr val="FF0000"/>
                </a:solidFill>
              </a:rPr>
              <a:t>RICEVENTE o DESTINATARIO</a:t>
            </a:r>
            <a:r>
              <a:rPr lang="it-IT">
                <a:solidFill>
                  <a:schemeClr val="bg1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  <a:p>
            <a:pPr algn="just"/>
            <a:r>
              <a:rPr lang="it-IT" dirty="0"/>
              <a:t>L’informazione è il </a:t>
            </a:r>
            <a:r>
              <a:rPr lang="it-IT" dirty="0">
                <a:solidFill>
                  <a:srgbClr val="92D050"/>
                </a:solidFill>
              </a:rPr>
              <a:t>MESSAGGIO</a:t>
            </a:r>
            <a:r>
              <a:rPr lang="it-IT" dirty="0">
                <a:solidFill>
                  <a:schemeClr val="bg1"/>
                </a:solidFill>
              </a:rPr>
              <a:t>.</a:t>
            </a:r>
            <a:endParaRPr lang="it-IT" dirty="0">
              <a:solidFill>
                <a:srgbClr val="92D050"/>
              </a:solidFill>
            </a:endParaRPr>
          </a:p>
          <a:p>
            <a:pPr algn="just"/>
            <a:r>
              <a:rPr lang="it-IT" dirty="0"/>
              <a:t>Ogni messaggio ha sempre un motivo, uno </a:t>
            </a:r>
            <a:r>
              <a:rPr lang="it-IT" dirty="0">
                <a:solidFill>
                  <a:srgbClr val="7030A0"/>
                </a:solidFill>
              </a:rPr>
              <a:t>SCOPO</a:t>
            </a:r>
            <a:r>
              <a:rPr lang="it-IT" dirty="0">
                <a:solidFill>
                  <a:schemeClr val="bg1"/>
                </a:solidFill>
              </a:rPr>
              <a:t>.</a:t>
            </a:r>
            <a:endParaRPr lang="it-IT" dirty="0">
              <a:solidFill>
                <a:srgbClr val="7030A0"/>
              </a:solidFill>
            </a:endParaRPr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t="30857" b="22667"/>
          <a:stretch/>
        </p:blipFill>
        <p:spPr>
          <a:xfrm>
            <a:off x="6453177" y="2824494"/>
            <a:ext cx="5036276" cy="31873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53FF3BA-B6D8-4E21-83DF-BC0479047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80168" y="4900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0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9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MESSAGGI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08373" y="1211581"/>
            <a:ext cx="5496040" cy="33855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b="1" dirty="0"/>
              <a:t>Osserva e rispondi </a:t>
            </a:r>
          </a:p>
          <a:p>
            <a:pPr algn="just"/>
            <a:r>
              <a:rPr lang="it-IT" dirty="0"/>
              <a:t>Chi ha prodotto questo messaggio, cioè chi è l’</a:t>
            </a:r>
            <a:r>
              <a:rPr lang="it-IT" dirty="0">
                <a:solidFill>
                  <a:srgbClr val="0070C0"/>
                </a:solidFill>
              </a:rPr>
              <a:t>emittente</a:t>
            </a:r>
            <a:r>
              <a:rPr lang="it-IT" dirty="0"/>
              <a:t>?</a:t>
            </a:r>
          </a:p>
          <a:p>
            <a:pPr algn="just"/>
            <a:r>
              <a:rPr lang="it-IT" dirty="0"/>
              <a:t>Che cosa dice il </a:t>
            </a:r>
            <a:r>
              <a:rPr lang="it-IT" dirty="0">
                <a:solidFill>
                  <a:srgbClr val="92D050"/>
                </a:solidFill>
              </a:rPr>
              <a:t>messaggio</a:t>
            </a:r>
            <a:r>
              <a:rPr lang="it-IT" dirty="0"/>
              <a:t>?</a:t>
            </a:r>
          </a:p>
          <a:p>
            <a:pPr algn="just"/>
            <a:r>
              <a:rPr lang="it-IT" dirty="0"/>
              <a:t>Qual è lo </a:t>
            </a:r>
            <a:r>
              <a:rPr lang="it-IT" dirty="0">
                <a:solidFill>
                  <a:srgbClr val="7030A0"/>
                </a:solidFill>
              </a:rPr>
              <a:t>scopo </a:t>
            </a:r>
            <a:r>
              <a:rPr lang="it-IT" dirty="0"/>
              <a:t>di questo messaggio?</a:t>
            </a:r>
          </a:p>
          <a:p>
            <a:pPr algn="just"/>
            <a:r>
              <a:rPr lang="it-IT" dirty="0"/>
              <a:t>Di che cosa si serve per essere convincente?</a:t>
            </a:r>
          </a:p>
          <a:p>
            <a:pPr algn="just"/>
            <a:r>
              <a:rPr lang="it-IT" dirty="0"/>
              <a:t>          Di tante parole</a:t>
            </a:r>
          </a:p>
          <a:p>
            <a:pPr algn="just"/>
            <a:r>
              <a:rPr lang="it-IT" dirty="0"/>
              <a:t>          Di poche parole significative</a:t>
            </a:r>
          </a:p>
          <a:p>
            <a:pPr algn="just"/>
            <a:r>
              <a:rPr lang="it-IT" dirty="0"/>
              <a:t>          Di un’immagine suggestiva</a:t>
            </a:r>
          </a:p>
          <a:p>
            <a:pPr algn="just"/>
            <a:r>
              <a:rPr lang="it-IT" dirty="0"/>
              <a:t>          Di tante immagini colorate</a:t>
            </a:r>
          </a:p>
          <a:p>
            <a:pPr algn="just"/>
            <a:endParaRPr lang="it-IT" dirty="0"/>
          </a:p>
          <a:p>
            <a:pPr algn="just"/>
            <a:r>
              <a:rPr lang="it-IT" sz="1600" dirty="0"/>
              <a:t>  </a:t>
            </a:r>
          </a:p>
        </p:txBody>
      </p:sp>
      <p:sp>
        <p:nvSpPr>
          <p:cNvPr id="3" name="Rettangolo 2"/>
          <p:cNvSpPr/>
          <p:nvPr/>
        </p:nvSpPr>
        <p:spPr>
          <a:xfrm>
            <a:off x="718549" y="2956392"/>
            <a:ext cx="211183" cy="14369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18549" y="3237173"/>
            <a:ext cx="211183" cy="14369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32607" y="3492675"/>
            <a:ext cx="211183" cy="14369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18548" y="3796961"/>
            <a:ext cx="211183" cy="14369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2" t="13745" r="25294" b="57052"/>
          <a:stretch/>
        </p:blipFill>
        <p:spPr>
          <a:xfrm>
            <a:off x="6334240" y="1193611"/>
            <a:ext cx="5112000" cy="39185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7DF434E-7721-4960-88AA-620FD611D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2" t="55970" r="20845" b="39208"/>
          <a:stretch/>
        </p:blipFill>
        <p:spPr>
          <a:xfrm>
            <a:off x="9859214" y="3909828"/>
            <a:ext cx="1600179" cy="5237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CF4BE87-A8DB-4675-90DF-A89E08E9AFF0}"/>
              </a:ext>
            </a:extLst>
          </p:cNvPr>
          <p:cNvSpPr txBox="1"/>
          <p:nvPr/>
        </p:nvSpPr>
        <p:spPr>
          <a:xfrm>
            <a:off x="6311393" y="4433611"/>
            <a:ext cx="5148000" cy="2062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i="1" dirty="0">
                <a:solidFill>
                  <a:schemeClr val="bg1"/>
                </a:solidFill>
              </a:rPr>
              <a:t>«Dalla fine di luglio immergetevi in un mare di emozioni. Finalmente è arrivato </a:t>
            </a:r>
            <a:r>
              <a:rPr lang="it-IT" sz="1600" i="1" dirty="0" err="1">
                <a:solidFill>
                  <a:schemeClr val="bg1"/>
                </a:solidFill>
              </a:rPr>
              <a:t>Zoomarine</a:t>
            </a:r>
            <a:r>
              <a:rPr lang="it-IT" sz="1600" i="1" dirty="0">
                <a:solidFill>
                  <a:schemeClr val="bg1"/>
                </a:solidFill>
              </a:rPr>
              <a:t>, per passare con la famiglia una giornata diversa conoscendo i meravigliosi protagonisti del mare. Imparare divertendosi e vivere un’esperienza indimenticabile, questo è quello che farete nel nostro parco. Scoprire lo spettacolare mondo dei delfini, le foche, i leoni marini e gli affascinanti pappagalli brasiliani, sarà solo l’inizio. </a:t>
            </a:r>
            <a:r>
              <a:rPr lang="it-IT" sz="1600" i="1" dirty="0" err="1">
                <a:solidFill>
                  <a:schemeClr val="bg1"/>
                </a:solidFill>
              </a:rPr>
              <a:t>Zoomarine</a:t>
            </a:r>
            <a:r>
              <a:rPr lang="it-IT" sz="1600" i="1" dirty="0">
                <a:solidFill>
                  <a:schemeClr val="bg1"/>
                </a:solidFill>
              </a:rPr>
              <a:t> vi aspetta».</a:t>
            </a:r>
          </a:p>
        </p:txBody>
      </p:sp>
    </p:spTree>
    <p:extLst>
      <p:ext uri="{BB962C8B-B14F-4D97-AF65-F5344CB8AC3E}">
        <p14:creationId xmlns:p14="http://schemas.microsoft.com/office/powerpoint/2010/main" val="56118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9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PROVA AD ESSERE UN PUBBLICITARIO</a:t>
            </a:r>
          </a:p>
        </p:txBody>
      </p:sp>
      <p:sp>
        <p:nvSpPr>
          <p:cNvPr id="7" name="Fumetto 4 6"/>
          <p:cNvSpPr/>
          <p:nvPr/>
        </p:nvSpPr>
        <p:spPr>
          <a:xfrm>
            <a:off x="648417" y="1361049"/>
            <a:ext cx="5590735" cy="4135901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Inventa un messaggio pubblicitario per un dentifricio.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63C435-4779-4AE4-9EB4-4F939CDFB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t="746" r="19139" b="-746"/>
          <a:stretch/>
        </p:blipFill>
        <p:spPr>
          <a:xfrm>
            <a:off x="8966447" y="3950831"/>
            <a:ext cx="1476000" cy="196968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A16D04E-60C7-4E52-9739-45A3B4DE7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83" y="1826831"/>
            <a:ext cx="5201634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82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220</Words>
  <Application>Microsoft Office PowerPoint</Application>
  <PresentationFormat>Widescreen</PresentationFormat>
  <Paragraphs>25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     ATTENTO AI MESSAGGI</vt:lpstr>
      <vt:lpstr>GLI ELEMENTI DELLA COMUNICAZIONE</vt:lpstr>
      <vt:lpstr>MESSAGGI</vt:lpstr>
      <vt:lpstr>PROVA AD ESSERE UN PUBBLICITARIO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Visone Rossana (GSE)</dc:creator>
  <cp:lastModifiedBy>antonella lamparelli</cp:lastModifiedBy>
  <cp:revision>37</cp:revision>
  <dcterms:created xsi:type="dcterms:W3CDTF">2020-10-20T16:55:45Z</dcterms:created>
  <dcterms:modified xsi:type="dcterms:W3CDTF">2020-11-12T17:36:30Z</dcterms:modified>
</cp:coreProperties>
</file>