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75" d="100"/>
          <a:sy n="75" d="100"/>
        </p:scale>
        <p:origin x="883" y="5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F329D5-D237-4710-9D0D-EE563024F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D203987-3A0B-4CF0-87A5-8777C5B99E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78596F-13D5-4BB3-AE43-817DD18C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4AF0-A429-4C9D-B6A2-8496328B4384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7050A4-9C95-46DF-B61D-5D8B19B0B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2B4AAE-8202-4159-92C1-7300E77BC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6CC6-3B99-4C0E-83BE-43F5BAE635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373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1BFA86-2426-4AEB-A470-B11361467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BB13F27-6033-4749-B33C-E310C748A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7E4A76D-17AE-43B3-A0CF-BBA740C87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4AF0-A429-4C9D-B6A2-8496328B4384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AD237A-F399-496F-A5ED-B72825129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457BDB-1F72-4FA8-B6F0-AF95866E0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6CC6-3B99-4C0E-83BE-43F5BAE635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014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27C77F7-F3B9-48D4-945C-261B0A7404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6B01862-084C-4EB1-B281-E5863B020A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EEB1AE-F9B7-45F4-8F8B-E9C831835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4AF0-A429-4C9D-B6A2-8496328B4384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E74542-A226-45AD-A1E5-2BA9BEF55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53CAAC-71C7-4AD6-ACB8-FF74030DE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6CC6-3B99-4C0E-83BE-43F5BAE635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677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2274ED-A719-43E6-9DF4-A5B8560CB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F3BD32-2E1B-41AA-995B-72188AA38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CB1BEB-54DE-463D-82F1-5373CFC31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4AF0-A429-4C9D-B6A2-8496328B4384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5F3475-576E-46D0-9ACF-D7D2C2C25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8DABF5-04AF-4552-A2F4-C78509E6E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6CC6-3B99-4C0E-83BE-43F5BAE635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669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11846E-A157-4B07-AAFB-C81329E33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75B452-BED2-447A-929C-22B192381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AAE187-F06A-429F-B77B-5A956BE23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4AF0-A429-4C9D-B6A2-8496328B4384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DF4A52-3326-41E0-AEAD-F0AB0CE59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89F25A-EE65-47D1-993A-36910DBA7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6CC6-3B99-4C0E-83BE-43F5BAE635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9429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BBCD40-7E3D-4F5D-9C01-4DDEC7682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DD1374-500B-4151-A406-51319F9A3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EBE562C-AAAC-4745-8482-D6979F731B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B42CEB1-B048-4B41-970D-18C39F1D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4AF0-A429-4C9D-B6A2-8496328B4384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1EBC62F-97FD-4250-B20B-D4F09F06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9BB721D-2449-488A-AD68-88B1357EA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6CC6-3B99-4C0E-83BE-43F5BAE635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4189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C24603-7E1B-4F65-A4F9-EAA4A65B4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86AA30D-F406-4FCA-BBF1-37F22FD7C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4E20BE2-01F2-44C6-82D7-67556BFAB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9DEF31E-66CC-4243-AF38-790FA2BAB8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C978B1A-1092-484A-AA2A-59E45473C1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F3423FC-57FC-44D7-ABC0-D9BA1E56A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4AF0-A429-4C9D-B6A2-8496328B4384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C17C302-EE53-46A2-A268-8C53AB7F8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19C6BAB-35CA-4305-8DDD-13992CAF1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6CC6-3B99-4C0E-83BE-43F5BAE635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01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1683EF-65CF-403A-8249-8778E8341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3C777E2-404C-4590-AF39-FEAD0AC9F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4AF0-A429-4C9D-B6A2-8496328B4384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523CBC3-3048-4BEC-BF71-E4F8D0F7B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9CE1522-5E22-44A1-8C89-71425914B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6CC6-3B99-4C0E-83BE-43F5BAE635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873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5923F4B-FECC-4AB6-B5F9-00C402623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4AF0-A429-4C9D-B6A2-8496328B4384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7BDE261-640F-4201-B260-120B12DC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A6EDD2-138A-4419-AC5E-D41033D83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6CC6-3B99-4C0E-83BE-43F5BAE635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8299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6BAA9D-8526-464B-9057-41E72687C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1B6132-C214-4977-B8EA-852184349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DA8FD67-C5B3-4122-9162-39EB47E18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B51C633-7515-4778-AEB3-2DE8681BD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4AF0-A429-4C9D-B6A2-8496328B4384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1572E82-9556-4EFE-80E2-A3129949B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29D28F5-99FF-4E97-BB23-CB0CA54E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6CC6-3B99-4C0E-83BE-43F5BAE635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976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54D305-BA0F-4A54-9057-EC3B63D8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D5AA4CF-A4B6-486C-8B33-6CAE762E76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99007E8-917F-4A30-ADDA-40A7B232D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3AC4353-42C8-4F38-9933-45C8FD381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4AF0-A429-4C9D-B6A2-8496328B4384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BB3200D-AB24-40DD-B7E5-E6E9BB21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4029272-7ABB-414C-AA94-245E01244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6CC6-3B99-4C0E-83BE-43F5BAE635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2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F6F73A8-D1A2-41F8-A78E-95810D2E7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BB8BE0D-9855-405B-9E6C-457FC7A1B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FE8499-72E6-4EAD-9E19-16F6C72968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34AF0-A429-4C9D-B6A2-8496328B4384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6A24C2-E675-4530-8ABC-93D1E40C3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DA0678-3602-4B62-8C73-5FC84C845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A6CC6-3B99-4C0E-83BE-43F5BAE635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185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3266C9-DC84-493D-82DA-CF5A1CC517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Fabbricanti di storie. Gli elementi della narrazione: emozioni e sentimenti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0C46D4C-8922-42DD-9BE4-809944A3E2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Attività di lingua italiana per la classe 3 B plesso Capoluogo</a:t>
            </a:r>
          </a:p>
          <a:p>
            <a:r>
              <a:rPr lang="it-IT" dirty="0"/>
              <a:t>Maestra Mariateresa Ciccarelli</a:t>
            </a:r>
          </a:p>
        </p:txBody>
      </p:sp>
    </p:spTree>
    <p:extLst>
      <p:ext uri="{BB962C8B-B14F-4D97-AF65-F5344CB8AC3E}">
        <p14:creationId xmlns:p14="http://schemas.microsoft.com/office/powerpoint/2010/main" val="1400449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162C92-203F-4CCB-89D6-0EF6E5046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Scrivi una frase per ogni emozione presentata in questa diapositiva</a:t>
            </a:r>
            <a:endParaRPr lang="it-IT" sz="3200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C70D0A-679A-4E09-A0B5-1EC1ADB13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APPREZZAMENTO E RISPETTO 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F452A1F-CFEC-4AEF-878C-60784F667E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9"/>
            <a:ext cx="5183188" cy="814386"/>
          </a:xfrm>
        </p:spPr>
        <p:txBody>
          <a:bodyPr>
            <a:normAutofit fontScale="92500" lnSpcReduction="10000"/>
          </a:bodyPr>
          <a:lstStyle/>
          <a:p>
            <a:pPr algn="ctr"/>
            <a:endParaRPr lang="it-IT" dirty="0"/>
          </a:p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SICUREZZA DI SÉ </a:t>
            </a:r>
          </a:p>
          <a:p>
            <a:pPr algn="ctr"/>
            <a:endParaRPr lang="it-IT" dirty="0"/>
          </a:p>
        </p:txBody>
      </p:sp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B2461116-3E67-4DC8-8B80-1A312C4004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35" y="2505075"/>
            <a:ext cx="3552471" cy="3684588"/>
          </a:xfrm>
          <a:ln w="76200">
            <a:solidFill>
              <a:srgbClr val="00B0F0"/>
            </a:solidFill>
          </a:ln>
        </p:spPr>
      </p:pic>
      <p:pic>
        <p:nvPicPr>
          <p:cNvPr id="19" name="Segnaposto contenuto 18">
            <a:extLst>
              <a:ext uri="{FF2B5EF4-FFF2-40B4-BE49-F238E27FC236}">
                <a16:creationId xmlns:a16="http://schemas.microsoft.com/office/drawing/2014/main" id="{95722097-B03E-4E53-9D70-72E19838C30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495" y="2505075"/>
            <a:ext cx="3440598" cy="3684588"/>
          </a:xfrm>
          <a:ln w="762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571906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7FDACC-FA6A-438F-BA60-04A25B023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Scrivi una frase per ogni emozione presentata in questa diapositiva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F894C12-8810-4F52-8DFF-1B43E09052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PAURA 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0B26BA6F-2996-4892-A41F-6D944C2868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505" y="2505075"/>
            <a:ext cx="3250226" cy="3684588"/>
          </a:xfrm>
          <a:ln w="76200">
            <a:solidFill>
              <a:srgbClr val="00B0F0"/>
            </a:solidFill>
          </a:ln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84C80CC-8175-499C-B9C0-5F56C4B0B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VANITÀ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F58C6293-2506-4D5C-90F2-1105339885F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270" y="2505075"/>
            <a:ext cx="3213048" cy="3684588"/>
          </a:xfrm>
          <a:ln w="762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737837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38F911-5DF3-402F-A7DE-69CAED286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dirty="0">
                <a:highlight>
                  <a:srgbClr val="00FF00"/>
                </a:highlight>
              </a:rPr>
              <a:t>Pensa alle emozioni che si provano. Secondo te cosa sta succedendo nella situazione disegnata? Rappresenta con il disegno e scegli due o tre parole che descrivano le emozioni che provano le due bambine.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29C4382-BAF3-4842-9881-AA3E5E13A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367" y="1825625"/>
            <a:ext cx="7153265" cy="4351338"/>
          </a:xfrm>
          <a:ln w="76200">
            <a:solidFill>
              <a:srgbClr val="00B0F0"/>
            </a:solidFill>
          </a:ln>
        </p:spPr>
      </p:pic>
      <p:pic>
        <p:nvPicPr>
          <p:cNvPr id="6" name="Emozioni 12">
            <a:hlinkClick r:id="" action="ppaction://media"/>
            <a:extLst>
              <a:ext uri="{FF2B5EF4-FFF2-40B4-BE49-F238E27FC236}">
                <a16:creationId xmlns:a16="http://schemas.microsoft.com/office/drawing/2014/main" id="{0824BA40-9071-4674-B34E-B251DC7E05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9045" y="3326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5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B96686-E7ED-41D8-94B5-D0E47C722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4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Una buona idea!</a:t>
            </a:r>
            <a:br>
              <a:rPr lang="it-IT" sz="24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Ricopia le domande sul quaderno a righe e rispondi.</a:t>
            </a:r>
            <a:b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dirty="0">
                <a:solidFill>
                  <a:prstClr val="black"/>
                </a:solidFill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Dopo aver risposto alle domande prova a scrivere come si può sentire il personaggio della tua storia</a:t>
            </a:r>
            <a:endParaRPr lang="it-IT" sz="2400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DCECD6-C740-419B-87B7-B42CDBA80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dirty="0"/>
              <a:t>Hai iniziato a scrivere una storia e hai creato un personaggio che si trova in un certo stato d’animo, rifletti attentamente e pensa a come si può sentire.</a:t>
            </a:r>
          </a:p>
          <a:p>
            <a:pPr marL="0" indent="0">
              <a:buNone/>
            </a:pPr>
            <a:r>
              <a:rPr lang="it-IT" dirty="0"/>
              <a:t>Ad esempio: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Un ragazzo sta andando a trovare una strega cattiva. Deve chiederle di togliere un incantesimo che lei ha gettato sul suo migliore amico. Quali emozioni prova?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Un giorno una bambina uscì con sua madre. Si perse tra la gente in una strada affollata. Quali emozioni può avere provato?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Un poliziotto la trovò e la riaccompagnò da sua madre. Come può essersi sentita a questo punto?</a:t>
            </a:r>
          </a:p>
        </p:txBody>
      </p:sp>
      <p:pic>
        <p:nvPicPr>
          <p:cNvPr id="4" name="Emozioni 13">
            <a:hlinkClick r:id="" action="ppaction://media"/>
            <a:extLst>
              <a:ext uri="{FF2B5EF4-FFF2-40B4-BE49-F238E27FC236}">
                <a16:creationId xmlns:a16="http://schemas.microsoft.com/office/drawing/2014/main" id="{18A89314-5E51-41A2-8A6E-51E20A97B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3437" y="5814536"/>
            <a:ext cx="487363" cy="49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0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A9758B-523F-4B02-9407-BAA72CEA7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Leggere le diapositive e svolgere le attività presenti nel PowerPoint può darti idee e aiutarti a scrivere la tua storia.</a:t>
            </a:r>
          </a:p>
          <a:p>
            <a:pPr marL="0" indent="0">
              <a:buNone/>
            </a:pPr>
            <a:r>
              <a:rPr lang="it-IT" dirty="0"/>
              <a:t>Descrivere le emozioni dei personaggi dà vita alla tua storia.</a:t>
            </a:r>
          </a:p>
          <a:p>
            <a:pPr marL="0" indent="0">
              <a:buNone/>
            </a:pPr>
            <a:r>
              <a:rPr lang="it-IT" dirty="0"/>
              <a:t>Leggere le emozioni dei personaggi nei libri ti dà idee e ispirazione per i tuoi racconti.</a:t>
            </a:r>
          </a:p>
          <a:p>
            <a:pPr marL="0" indent="0">
              <a:buNone/>
            </a:pPr>
            <a:r>
              <a:rPr lang="it-IT" dirty="0"/>
              <a:t>Buon viaggio nella fantasia!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Onda 2 3">
            <a:extLst>
              <a:ext uri="{FF2B5EF4-FFF2-40B4-BE49-F238E27FC236}">
                <a16:creationId xmlns:a16="http://schemas.microsoft.com/office/drawing/2014/main" id="{A470D3E1-5AA8-40A3-AB65-EC9A04BA5980}"/>
              </a:ext>
            </a:extLst>
          </p:cNvPr>
          <p:cNvSpPr/>
          <p:nvPr/>
        </p:nvSpPr>
        <p:spPr>
          <a:xfrm>
            <a:off x="3586038" y="604299"/>
            <a:ext cx="3784821" cy="826936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DRITTE PER LO SCRITTORE</a:t>
            </a:r>
          </a:p>
        </p:txBody>
      </p:sp>
      <p:pic>
        <p:nvPicPr>
          <p:cNvPr id="5" name="Emozioni 14">
            <a:hlinkClick r:id="" action="ppaction://media"/>
            <a:extLst>
              <a:ext uri="{FF2B5EF4-FFF2-40B4-BE49-F238E27FC236}">
                <a16:creationId xmlns:a16="http://schemas.microsoft.com/office/drawing/2014/main" id="{A8F8271A-C6E0-475E-921F-FF201CB37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8085" y="4657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5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9146A4-1792-4B4E-94CE-CECD5CB1C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Come si sentiva Cenerentola a essere lasciata a casa da sola a sbrigare tutte le faccende mentre le sue sorellastre andavano al ballo? Come si è sentita quando è apparsa la fata madrina?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62EA35-1349-4C45-8CD9-DFA21CC99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107912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Si possono pensare molte altre domande , bambini. Ci sono tanti  vocaboli (parole) che definiscono, per esempio, i sentimenti di odio che le sorellastre manifestavano a Cenerentola. Ecco alcune parole che puoi usare...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147A480-BB81-4162-98A2-0015B64B2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514" y="3295816"/>
            <a:ext cx="4208285" cy="3562184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C42EB1-561C-47C6-B823-B54B6D31C855}"/>
              </a:ext>
            </a:extLst>
          </p:cNvPr>
          <p:cNvSpPr txBox="1"/>
          <p:nvPr/>
        </p:nvSpPr>
        <p:spPr>
          <a:xfrm flipH="1">
            <a:off x="9104242" y="3681454"/>
            <a:ext cx="2852529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Scrivi una frase sul sentimento di </a:t>
            </a:r>
            <a:r>
              <a:rPr lang="it-IT" dirty="0">
                <a:solidFill>
                  <a:schemeClr val="tx1"/>
                </a:solidFill>
                <a:highlight>
                  <a:srgbClr val="FFFF00"/>
                </a:highlight>
              </a:rPr>
              <a:t>odio</a:t>
            </a:r>
            <a:r>
              <a:rPr lang="it-IT" dirty="0"/>
              <a:t> che manifestavano le sorellastre a Cenerentola</a:t>
            </a:r>
          </a:p>
        </p:txBody>
      </p:sp>
      <p:pic>
        <p:nvPicPr>
          <p:cNvPr id="7" name="Emozioni n 2">
            <a:hlinkClick r:id="" action="ppaction://media"/>
            <a:extLst>
              <a:ext uri="{FF2B5EF4-FFF2-40B4-BE49-F238E27FC236}">
                <a16:creationId xmlns:a16="http://schemas.microsoft.com/office/drawing/2014/main" id="{2791081D-281C-4A41-8FEE-715D2128C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8822" y="37942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4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CCCA2E-7D1B-42AF-B1EE-EE2D6110A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/>
              <a:t>Oppure  prova a pensare come si sente Cenerentola quando viene invitata a ballare per la prima volta dal principe…</a:t>
            </a:r>
            <a:br>
              <a:rPr lang="it-IT" sz="3200" dirty="0"/>
            </a:br>
            <a:r>
              <a:rPr lang="it-IT" sz="3200" dirty="0"/>
              <a:t>Ecco alcune parole che puoi usare</a:t>
            </a:r>
            <a:endParaRPr lang="it-IT" sz="3200" dirty="0">
              <a:highlight>
                <a:srgbClr val="FF00FF"/>
              </a:highlight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BC8FFF1-F349-41B3-A5A8-F3E8274E3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768" y="2231142"/>
            <a:ext cx="3946463" cy="4351338"/>
          </a:xfrm>
          <a:prstGeom prst="rect">
            <a:avLst/>
          </a:prstGeom>
          <a:ln w="1905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171B7A1-A566-4123-A7ED-F8206D21342D}"/>
              </a:ext>
            </a:extLst>
          </p:cNvPr>
          <p:cNvSpPr txBox="1"/>
          <p:nvPr/>
        </p:nvSpPr>
        <p:spPr>
          <a:xfrm>
            <a:off x="9581322" y="2313830"/>
            <a:ext cx="2345635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S</a:t>
            </a:r>
            <a:r>
              <a:rPr lang="it-IT" sz="1800" dirty="0"/>
              <a:t>crivi una frase su qualcosa che ti ha fatto sentire </a:t>
            </a:r>
            <a:r>
              <a:rPr lang="it-IT" sz="1800" dirty="0">
                <a:highlight>
                  <a:srgbClr val="FF00FF"/>
                </a:highlight>
              </a:rPr>
              <a:t>timido</a:t>
            </a:r>
            <a:endParaRPr lang="it-IT" dirty="0"/>
          </a:p>
        </p:txBody>
      </p:sp>
      <p:pic>
        <p:nvPicPr>
          <p:cNvPr id="7" name="Emozioni 3">
            <a:hlinkClick r:id="" action="ppaction://media"/>
            <a:extLst>
              <a:ext uri="{FF2B5EF4-FFF2-40B4-BE49-F238E27FC236}">
                <a16:creationId xmlns:a16="http://schemas.microsoft.com/office/drawing/2014/main" id="{2EC3E679-BEE8-40A7-8086-F2A863399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7845" y="32930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3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AA9ED7-CE90-4C61-AB40-2F349DF56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Osserva le diapositive di questo PowerPoint e trova quelle che più si avvicinano alle situazioni di cui hai letto nei libri. Ti darò qualche dritta per diventare uno scrittore esperto. Seguimi!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28DAB8-A7AE-4F41-8B33-D51411F59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Vediamo l’emozione di </a:t>
            </a:r>
            <a:r>
              <a:rPr lang="it-IT" dirty="0">
                <a:highlight>
                  <a:srgbClr val="00FFFF"/>
                </a:highlight>
              </a:rPr>
              <a:t>felicità.</a:t>
            </a:r>
          </a:p>
          <a:p>
            <a:pPr marL="0" indent="0">
              <a:buNone/>
            </a:pPr>
            <a:r>
              <a:rPr lang="it-IT" dirty="0">
                <a:highlight>
                  <a:srgbClr val="00FF00"/>
                </a:highlight>
              </a:rPr>
              <a:t>Pensa ad alcune situazioni nelle quali ti sei sentito felice</a:t>
            </a:r>
          </a:p>
          <a:p>
            <a:pPr marL="0" indent="0">
              <a:buNone/>
            </a:pPr>
            <a:r>
              <a:rPr lang="it-IT" dirty="0">
                <a:highlight>
                  <a:srgbClr val="00FF00"/>
                </a:highlight>
              </a:rPr>
              <a:t>Quando è stato? Dove? Eri da solo o con altre persone? Perché eri felice?</a:t>
            </a:r>
          </a:p>
          <a:p>
            <a:pPr marL="0" indent="0">
              <a:buNone/>
            </a:pPr>
            <a:r>
              <a:rPr lang="it-IT" dirty="0"/>
              <a:t>Guarda gli esempi di emozioni di felicità presenti nella diapositiva numero 5 e osserva come vengono usate le parole.</a:t>
            </a:r>
          </a:p>
        </p:txBody>
      </p:sp>
      <p:pic>
        <p:nvPicPr>
          <p:cNvPr id="4" name="Emozioni 4">
            <a:hlinkClick r:id="" action="ppaction://media"/>
            <a:extLst>
              <a:ext uri="{FF2B5EF4-FFF2-40B4-BE49-F238E27FC236}">
                <a16:creationId xmlns:a16="http://schemas.microsoft.com/office/drawing/2014/main" id="{96893DE1-1B88-4E79-B591-355F8D88D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8085" y="5064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2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EBC7B0-223B-46AD-9E79-A559F904D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831"/>
            <a:ext cx="10515600" cy="1518699"/>
          </a:xfrm>
        </p:spPr>
        <p:txBody>
          <a:bodyPr>
            <a:normAutofit fontScale="90000"/>
          </a:bodyPr>
          <a:lstStyle/>
          <a:p>
            <a:r>
              <a:rPr lang="it-IT" sz="4000" dirty="0"/>
              <a:t>Prova a scrivere una frase su qualcosa che ti ha fatto sentire </a:t>
            </a:r>
            <a:r>
              <a:rPr lang="it-IT" sz="4000" dirty="0">
                <a:highlight>
                  <a:srgbClr val="00FFFF"/>
                </a:highlight>
              </a:rPr>
              <a:t>felice </a:t>
            </a:r>
            <a:r>
              <a:rPr lang="it-IT" sz="4000" dirty="0"/>
              <a:t>usando alcune di queste parole.</a:t>
            </a:r>
            <a:br>
              <a:rPr lang="it-IT" dirty="0"/>
            </a:b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699AE1A-A3EA-4EB1-916A-9D0C8F8AD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75" y="1825625"/>
            <a:ext cx="3762049" cy="4351338"/>
          </a:xfrm>
          <a:ln w="762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692713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162C92-203F-4CCB-89D6-0EF6E5046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Segui le fasi delle diapositive precedenti e scrivi una frase anche per le altre emozioni presentate in questo PowerPoint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C70D0A-679A-4E09-A0B5-1EC1ADB13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CODARDIA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C0C82CBF-946A-4853-8E59-0F80ADC4FE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693" y="2505075"/>
            <a:ext cx="3443976" cy="3684588"/>
          </a:xfrm>
          <a:ln w="76200">
            <a:solidFill>
              <a:srgbClr val="00B0F0"/>
            </a:solidFill>
          </a:ln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F452A1F-CFEC-4AEF-878C-60784F667E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dirty="0"/>
              <a:t>ANSIA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724BE764-22A9-46EC-8545-0A971E31A85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2"/>
          <a:stretch/>
        </p:blipFill>
        <p:spPr>
          <a:xfrm>
            <a:off x="7051333" y="2505075"/>
            <a:ext cx="3245606" cy="3684588"/>
          </a:xfrm>
          <a:ln w="76200">
            <a:solidFill>
              <a:srgbClr val="00B0F0"/>
            </a:solidFill>
          </a:ln>
        </p:spPr>
      </p:pic>
      <p:pic>
        <p:nvPicPr>
          <p:cNvPr id="11" name="Emozioni 6 A 11">
            <a:hlinkClick r:id="" action="ppaction://media"/>
            <a:extLst>
              <a:ext uri="{FF2B5EF4-FFF2-40B4-BE49-F238E27FC236}">
                <a16:creationId xmlns:a16="http://schemas.microsoft.com/office/drawing/2014/main" id="{DD37E4A6-DE83-4B9D-8835-2751D9B67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3499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4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162C92-203F-4CCB-89D6-0EF6E5046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Scrivi una frase per ogni emozione presentata in questa diapositiva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C70D0A-679A-4E09-A0B5-1EC1ADB13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TRISTEZZA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F452A1F-CFEC-4AEF-878C-60784F667E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pPr algn="ctr"/>
            <a:endParaRPr lang="it-IT" dirty="0">
              <a:highlight>
                <a:srgbClr val="0000FF"/>
              </a:highlight>
            </a:endParaRPr>
          </a:p>
          <a:p>
            <a:pPr algn="ctr"/>
            <a:r>
              <a:rPr lang="it-IT" dirty="0"/>
              <a:t>AMORE</a:t>
            </a:r>
          </a:p>
        </p:txBody>
      </p:sp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F97D8452-8E0B-4E73-9B29-D3441747FC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102" y="2505075"/>
            <a:ext cx="3401158" cy="3684588"/>
          </a:xfrm>
          <a:ln w="76200">
            <a:solidFill>
              <a:srgbClr val="00B0F0"/>
            </a:solidFill>
          </a:ln>
        </p:spPr>
      </p:pic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id="{4353C34C-A9BF-45F4-9B49-F2253A40749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374" y="2505075"/>
            <a:ext cx="3172839" cy="3684588"/>
          </a:xfrm>
          <a:ln w="762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913142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162C92-203F-4CCB-89D6-0EF6E5046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Scrivi una frase per ogni emozione presentata in questa diapositiva</a:t>
            </a:r>
            <a:endParaRPr lang="it-IT" sz="3200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C70D0A-679A-4E09-A0B5-1EC1ADB13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CORAGGIO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F452A1F-CFEC-4AEF-878C-60784F667E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pPr algn="ctr"/>
            <a:endParaRPr lang="it-IT" dirty="0">
              <a:highlight>
                <a:srgbClr val="0000FF"/>
              </a:highlight>
            </a:endParaRPr>
          </a:p>
          <a:p>
            <a:pPr algn="ctr"/>
            <a:r>
              <a:rPr lang="it-IT" dirty="0"/>
              <a:t>ANSIA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2480974F-A8CC-47EF-BDE6-966FC9E2D6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003" y="2505075"/>
            <a:ext cx="3355356" cy="3684588"/>
          </a:xfrm>
          <a:ln w="76200">
            <a:solidFill>
              <a:srgbClr val="00B0F0"/>
            </a:solidFill>
          </a:ln>
        </p:spPr>
      </p:pic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4CE3BDE0-9FBD-40DB-84CA-61A2128E4C9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457" y="2505075"/>
            <a:ext cx="3318674" cy="3684588"/>
          </a:xfrm>
          <a:ln w="762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512035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162C92-203F-4CCB-89D6-0EF6E5046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Scrivi una frase per ogni emozione presentata in questa diapositiva</a:t>
            </a:r>
            <a:endParaRPr lang="it-IT" sz="3200" dirty="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C70D0A-679A-4E09-A0B5-1EC1ADB13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GENTILEZZA 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F452A1F-CFEC-4AEF-878C-60784F667E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pPr algn="ctr"/>
            <a:endParaRPr lang="it-IT" dirty="0">
              <a:highlight>
                <a:srgbClr val="0000FF"/>
              </a:highlight>
            </a:endParaRPr>
          </a:p>
          <a:p>
            <a:pPr algn="ctr"/>
            <a:r>
              <a:rPr lang="it-IT" dirty="0"/>
              <a:t>RABBIA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79930462-8B72-4EA5-8F64-E63F4B68AB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29" y="2505075"/>
            <a:ext cx="3235704" cy="3684588"/>
          </a:xfrm>
          <a:ln w="76200">
            <a:solidFill>
              <a:srgbClr val="00B0F0"/>
            </a:solidFill>
          </a:ln>
        </p:spPr>
      </p:pic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40F062E2-F09E-448A-BC7B-1C0DF1A3E61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880" y="2505075"/>
            <a:ext cx="3268291" cy="3684588"/>
          </a:xfrm>
          <a:ln w="762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9113917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577</Words>
  <Application>Microsoft Office PowerPoint</Application>
  <PresentationFormat>Widescreen</PresentationFormat>
  <Paragraphs>48</Paragraphs>
  <Slides>14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Tema di Office</vt:lpstr>
      <vt:lpstr>Fabbricanti di storie. Gli elementi della narrazione: emozioni e sentimenti</vt:lpstr>
      <vt:lpstr>Come si sentiva Cenerentola a essere lasciata a casa da sola a sbrigare tutte le faccende mentre le sue sorellastre andavano al ballo? Come si è sentita quando è apparsa la fata madrina?</vt:lpstr>
      <vt:lpstr>Oppure  prova a pensare come si sente Cenerentola quando viene invitata a ballare per la prima volta dal principe… Ecco alcune parole che puoi usare</vt:lpstr>
      <vt:lpstr>Osserva le diapositive di questo PowerPoint e trova quelle che più si avvicinano alle situazioni di cui hai letto nei libri. Ti darò qualche dritta per diventare uno scrittore esperto. Seguimi!</vt:lpstr>
      <vt:lpstr>Prova a scrivere una frase su qualcosa che ti ha fatto sentire felice usando alcune di queste parole. </vt:lpstr>
      <vt:lpstr>Segui le fasi delle diapositive precedenti e scrivi una frase anche per le altre emozioni presentate in questo PowerPoint</vt:lpstr>
      <vt:lpstr>Scrivi una frase per ogni emozione presentata in questa diapositiva</vt:lpstr>
      <vt:lpstr>Scrivi una frase per ogni emozione presentata in questa diapositiva</vt:lpstr>
      <vt:lpstr>Scrivi una frase per ogni emozione presentata in questa diapositiva</vt:lpstr>
      <vt:lpstr>Scrivi una frase per ogni emozione presentata in questa diapositiva</vt:lpstr>
      <vt:lpstr>Scrivi una frase per ogni emozione presentata in questa diapositiva</vt:lpstr>
      <vt:lpstr>Pensa alle emozioni che si provano. Secondo te cosa sta succedendo nella situazione disegnata? Rappresenta con il disegno e scegli due o tre parole che descrivano le emozioni che provano le due bambine.</vt:lpstr>
      <vt:lpstr>Una buona idea! Ricopia le domande sul quaderno a righe e rispondi. Dopo aver risposto alle domande prova a scrivere come si può sentire il personaggio della tua storia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Fabbricanti di storie</dc:title>
  <dc:creator>Giovanni Cozzolino</dc:creator>
  <cp:lastModifiedBy>Giovanni Cozzolino</cp:lastModifiedBy>
  <cp:revision>20</cp:revision>
  <dcterms:created xsi:type="dcterms:W3CDTF">2020-11-27T16:29:25Z</dcterms:created>
  <dcterms:modified xsi:type="dcterms:W3CDTF">2020-11-27T19:59:42Z</dcterms:modified>
</cp:coreProperties>
</file>