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8"/>
    <p:restoredTop sz="91720"/>
  </p:normalViewPr>
  <p:slideViewPr>
    <p:cSldViewPr snapToGrid="0" snapToObjects="1" showGuides="1">
      <p:cViewPr varScale="1">
        <p:scale>
          <a:sx n="67" d="100"/>
          <a:sy n="67" d="100"/>
        </p:scale>
        <p:origin x="20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AC440-59BA-BF4E-8ACC-2AE39D6C7B33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37F4A-06C2-A44F-B7B6-5A81DB7D06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4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37F4A-06C2-A44F-B7B6-5A81DB7D065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90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91F1D-E0BB-4048-8D83-F539F4D2A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0AF476-DE4F-1C41-B08A-27858DFC6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9EF250-35C8-CC47-B85F-43EA51CA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B074A-7E86-2649-9854-0148C4E3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163464-CC2F-7F4D-A9D2-E5D8634A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52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73EBE-E9F3-8244-8518-01D41120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77948A-16A8-134A-B95D-0FF89921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8B789-2AEB-C64B-8CFF-0F675A73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7507B0-E1E8-AB40-8076-2D421DDF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F72499-A8A5-AF45-9E63-858A5574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43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89FE0D-55F5-0544-B48A-D2B8BF2FB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8A9C24-D40D-2746-9EC9-E3F62EE1D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7AC66A-34C9-D74F-9B09-33A1C28E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0B79C3-376B-F947-A8F0-A8855712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0B01F5-8228-CE47-9B89-C72E392D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099701-87ED-A140-B918-1DC077AC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A59B1E-1BDB-4443-9899-C220F8D22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E08FD4-B79D-BC48-BE79-F0D2BA15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9E8127-0F20-0844-A4FF-6955E827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6A54FB-739E-354B-B1B5-FCCB749F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0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94274-895B-BC48-998F-6B1B8500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0E784A-FD37-1041-896D-6A1C4A071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72C706-6EE5-4F4C-863B-79A9F24C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2558C5-6F56-6E42-A8A1-B7C65978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E30FC6-1A6D-6B4C-899D-7990A3C0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64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6B5DD-4A94-DE49-AE7A-931D6279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465514-ABB5-CC46-B965-32C538643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DA752E-2BE3-934B-8F94-ADBDA72E9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5CE07D-06CB-4746-B615-DA95F888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DB20CC-800A-654A-8D4B-ADDAA9A3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4E4392-974A-6747-ACA4-CC986EFE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8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DBA3A-8B65-5641-B3CE-486B2D30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3A3BAF-EC57-E946-A3C8-14BD50BB6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A862AC-8E4A-E543-8E84-EA5B66205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F0A566C-1E26-7B42-9AF1-12196D5AF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E84177-3745-9040-BAB6-3C6288C58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8170E40-2F10-174D-A2EE-B0B8E814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2C0E71-2CFC-3142-AEAC-45047DEF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D222DD0-8AD2-E34D-BBA4-17E7D8C3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45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6266E-CCA3-B34B-A44A-8A129AAE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2132686-2392-9A42-B768-8668409D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D7B723-07B6-304D-B0EF-E181D808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25FE10-FD9D-4F44-B18D-DD4F529B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6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737F806-C02F-5743-8ED0-EBF1DF20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72600E1-7296-684E-9946-68FDF899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508EDA-5CA7-8842-8386-D1C18608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38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FE2E75-BDBF-754D-8573-182DA83E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ADA550-91CE-0042-A287-59527B4F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A4797B-F29C-B448-B0EE-CF7EFC276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E5A2FB-E327-5D40-9557-740E68BC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37CE6D-6FA5-C44E-A41C-4382DA86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138839-B702-3B45-A8E9-73285CDC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0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8899BC-7E5B-B44E-932B-803EC7C3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480BEC3-78D6-534D-9406-EFA27BBAF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404BEB-467D-4345-BFA3-EABC538E9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F1CB87-AFB4-254C-8715-1AC8F89D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87B55C-A525-FD4D-8AA9-044C607C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F50C07-DB94-FD4A-9ADC-D8956A2C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4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3DA4313-56C5-CD47-8DC0-4577E949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43E96A-E617-DC4A-A8DF-A66865628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4DFBB3-C415-4844-B324-6429A6A49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EC6F-7E04-1D44-A65A-BCC64CE4D7FB}" type="datetimeFigureOut">
              <a:rPr lang="it-IT" smtClean="0"/>
              <a:t>12/11/20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9DC3DE-9397-E849-9522-DEF813B0D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FFAC29-4240-BD4C-A3DF-900D722A8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4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99871B3F-D2DC-8648-B429-DF8B790E1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832" y="1897811"/>
            <a:ext cx="5930124" cy="496018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9E8F5C-0E07-6F4C-BFF5-6C6DED30CE3B}"/>
              </a:ext>
            </a:extLst>
          </p:cNvPr>
          <p:cNvSpPr txBox="1"/>
          <p:nvPr/>
        </p:nvSpPr>
        <p:spPr>
          <a:xfrm>
            <a:off x="3640347" y="690114"/>
            <a:ext cx="5795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I DONI DI DIO PADRE</a:t>
            </a:r>
          </a:p>
        </p:txBody>
      </p:sp>
    </p:spTree>
    <p:extLst>
      <p:ext uri="{BB962C8B-B14F-4D97-AF65-F5344CB8AC3E}">
        <p14:creationId xmlns:p14="http://schemas.microsoft.com/office/powerpoint/2010/main" val="377433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E252EB-394B-3642-811F-D3992F3347E6}"/>
              </a:ext>
            </a:extLst>
          </p:cNvPr>
          <p:cNvSpPr txBox="1"/>
          <p:nvPr/>
        </p:nvSpPr>
        <p:spPr>
          <a:xfrm>
            <a:off x="100043673" y="-304801"/>
            <a:ext cx="1163830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BUONA NOTTE PAPÀ DIO</a:t>
            </a:r>
          </a:p>
          <a:p>
            <a:r>
              <a:rPr lang="it-IT" dirty="0"/>
              <a:t> Una sera, prima di addormentarsi, Teresa chiede alla sua mamma: – Mamma perché ogni sera mi dici di pregare Dio?</a:t>
            </a:r>
          </a:p>
          <a:p>
            <a:r>
              <a:rPr lang="it-IT" dirty="0"/>
              <a:t> – Perché Lui ci ha creato, è buono e ci vuole bene, anche se non lo vediamo.</a:t>
            </a:r>
          </a:p>
          <a:p>
            <a:r>
              <a:rPr lang="it-IT" dirty="0"/>
              <a:t> Non soddisfatta della risposta, la bimba continua a chiedere: – Sì ma allora chi è Dio?</a:t>
            </a:r>
          </a:p>
          <a:p>
            <a:r>
              <a:rPr lang="it-IT" dirty="0"/>
              <a:t> La mamma ci pensa un po’, poi le dice: – Quando hai tolto le ruotine dalla bicicletta, chi ti accompagnava le prime volte in strada? </a:t>
            </a:r>
          </a:p>
          <a:p>
            <a:r>
              <a:rPr lang="it-IT" dirty="0"/>
              <a:t>E quando al mare volevi imparare a nuotare senza salvagente, chi ti sosteneva nei punti in cui non toccavi con i piedi per terra? </a:t>
            </a:r>
          </a:p>
          <a:p>
            <a:r>
              <a:rPr lang="it-IT" dirty="0"/>
              <a:t>E quando quel cane al parco stava per morderti, chi ti ha protetta?</a:t>
            </a:r>
          </a:p>
          <a:p>
            <a:r>
              <a:rPr lang="it-IT" dirty="0"/>
              <a:t> – Il mio papà, non ricordi, ma che c’entra con Dio? – risponde la bambina. </a:t>
            </a:r>
          </a:p>
          <a:p>
            <a:r>
              <a:rPr lang="it-IT" dirty="0"/>
              <a:t>– Dio è come un papà che ci accompagna tutti i giorni ci sostiene quando siamo stanchi e ci protegge. </a:t>
            </a:r>
          </a:p>
          <a:p>
            <a:r>
              <a:rPr lang="it-IT" dirty="0"/>
              <a:t>Per questo lo preghiamo per ringraziarlo del bene che ci vuole.</a:t>
            </a:r>
          </a:p>
          <a:p>
            <a:r>
              <a:rPr lang="it-IT" dirty="0"/>
              <a:t> – Questo vuol dire che io allora ho due papà? </a:t>
            </a:r>
          </a:p>
          <a:p>
            <a:r>
              <a:rPr lang="it-IT" dirty="0"/>
              <a:t>– Brava, è proprio così, hai un papà che vedi e abbracci e uno nei cieli che non vedi, ma ogni volta che papà ti dà un bacio è come se te lo desse anche Dio.</a:t>
            </a:r>
          </a:p>
          <a:p>
            <a:r>
              <a:rPr lang="it-IT" dirty="0"/>
              <a:t> Tutta felice Teresa si addormenta dicendo:</a:t>
            </a:r>
          </a:p>
          <a:p>
            <a:r>
              <a:rPr lang="it-IT" dirty="0"/>
              <a:t> – Buona notte mamma, buona notte papà e buona notte papà Dio.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8A0028E-E261-8643-A944-3DEBB9E59650}"/>
              </a:ext>
            </a:extLst>
          </p:cNvPr>
          <p:cNvSpPr/>
          <p:nvPr/>
        </p:nvSpPr>
        <p:spPr>
          <a:xfrm>
            <a:off x="4667534" y="300251"/>
            <a:ext cx="6332561" cy="565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BUONA NOTTE PAPÀ DIO </a:t>
            </a:r>
          </a:p>
          <a:p>
            <a:r>
              <a:rPr lang="it-IT" dirty="0"/>
              <a:t>Una sera, prima di addormentarsi, Teresa chiede alla sua mamma: – Mamma perché ogni sera mi dici di pregare Dio? – Perché Lui ci ha creato, è buono e ci vuole bene, anche se non lo vediamo. Non soddisfatta della risposta, la bimba continua a chiedere: – Sì ma allora chi è Dio? La mamma ci pensa un po’, poi le dice: – Quando hai tolto le ruotine dalla bicicletta, chi ti accompagnava le prime volte in strada? E quando al mare volevi imparare a nuotare senza salvagente, chi ti sosteneva nei punti in cui non toccavi con i piedi per terra? E quando quel cane al parco stava per morderti, chi ti ha protetta? – Il mio papà, non ricordi, ma che c’entra con Dio? – risponde la bambina. – Dio è come un papà che ci accompagna tutti i giorni ci sostiene quando siamo stanchi e ci protegge. Per questo lo preghiamo per ringraziarlo del bene che ci vuole. – Questo vuol dire che io allora ho due papà? – Brava, è proprio così, hai un papà che vedi e abbracci e uno nei cieli che non vedi, ma ogni volta che papà ti dà un bacio è come se te lo desse anche Dio. Tutta felice Teresa si addormenta dicendo: – Buona notte mamma, buona notte papà e buona notte papà Dio.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309FA14-9E28-B24A-96C1-6152DA0B0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60" y="1977974"/>
            <a:ext cx="3572342" cy="290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9B4C307-2FAA-864D-AC7C-CA668B433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4" y="0"/>
            <a:ext cx="5451231" cy="6858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0614E71-9E67-164B-BFE1-4B76F0B4E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034" y="0"/>
            <a:ext cx="5451231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0357397-A7B3-3240-8999-E89869C44575}"/>
              </a:ext>
            </a:extLst>
          </p:cNvPr>
          <p:cNvSpPr txBox="1"/>
          <p:nvPr/>
        </p:nvSpPr>
        <p:spPr>
          <a:xfrm>
            <a:off x="5210355" y="138023"/>
            <a:ext cx="2415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LEGGI E COMPLETA</a:t>
            </a:r>
          </a:p>
        </p:txBody>
      </p:sp>
    </p:spTree>
    <p:extLst>
      <p:ext uri="{BB962C8B-B14F-4D97-AF65-F5344CB8AC3E}">
        <p14:creationId xmlns:p14="http://schemas.microsoft.com/office/powerpoint/2010/main" val="7359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64A1987-7D08-6744-9DBC-6B4A9FC4A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90" y="0"/>
            <a:ext cx="5451231" cy="6858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7A6E10B-0235-0B4A-BB9C-2E93A4B43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9149" y="846160"/>
            <a:ext cx="3757512" cy="52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78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539</Words>
  <Application>Microsoft Macintosh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21</cp:revision>
  <dcterms:created xsi:type="dcterms:W3CDTF">2020-11-11T18:40:34Z</dcterms:created>
  <dcterms:modified xsi:type="dcterms:W3CDTF">2020-11-12T14:14:27Z</dcterms:modified>
</cp:coreProperties>
</file>