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38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89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82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15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6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18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42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52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58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26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57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3DE21-6CAF-4A9E-98D8-DFE4AB09F079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4ED1-7ABB-494E-816A-DF42D155E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21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5Ll1fuRWF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5157192"/>
            <a:ext cx="6400800" cy="1392560"/>
          </a:xfrm>
        </p:spPr>
        <p:txBody>
          <a:bodyPr/>
          <a:lstStyle/>
          <a:p>
            <a:r>
              <a:rPr lang="it-IT" dirty="0" smtClean="0"/>
              <a:t>3^A Capoluogo CENNAMO-DI PALMA</a:t>
            </a:r>
            <a:endParaRPr lang="it-IT" dirty="0"/>
          </a:p>
        </p:txBody>
      </p:sp>
      <p:pic>
        <p:nvPicPr>
          <p:cNvPr id="1026" name="Picture 2" descr="C:\Users\carolinacennamo\Desktop\DIRITTI 20 NOVEMB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877175" cy="440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97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olinacennamo\Desktop\POESIA DIRIT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41682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62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cennamo\Desktop\SCHEDA COLOR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1900"/>
            <a:ext cx="4680520" cy="666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arolinacennamo\Desktop\mae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08720"/>
            <a:ext cx="2808312" cy="578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metto 3 3"/>
          <p:cNvSpPr/>
          <p:nvPr/>
        </p:nvSpPr>
        <p:spPr>
          <a:xfrm>
            <a:off x="2195736" y="188640"/>
            <a:ext cx="1872208" cy="15841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RICOPIA  SUL QUADERNO E COLORA</a:t>
            </a:r>
            <a:endParaRPr lang="it-IT" dirty="0"/>
          </a:p>
        </p:txBody>
      </p:sp>
      <p:sp>
        <p:nvSpPr>
          <p:cNvPr id="5" name="Fascicolazione 4"/>
          <p:cNvSpPr/>
          <p:nvPr/>
        </p:nvSpPr>
        <p:spPr>
          <a:xfrm rot="17184912">
            <a:off x="2523347" y="1606121"/>
            <a:ext cx="420607" cy="621879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5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rolinacennamo\Desktop\LOGO CONCET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06489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243305" y="5752278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hlinkClick r:id="rId3"/>
              </a:rPr>
              <a:t>https://youtu.be/b5Ll1fuRWFE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575227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Ascolta </a:t>
            </a:r>
            <a:r>
              <a:rPr lang="it-IT" dirty="0" smtClean="0">
                <a:sym typeface="Wingdings" panose="05000000000000000000" pitchFamily="2" charset="2"/>
              </a:rPr>
              <a:t>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512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352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Presentazione su schermo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carolinacennamo</dc:creator>
  <cp:lastModifiedBy>carolinacennamo</cp:lastModifiedBy>
  <cp:revision>2</cp:revision>
  <dcterms:created xsi:type="dcterms:W3CDTF">2020-11-17T18:31:08Z</dcterms:created>
  <dcterms:modified xsi:type="dcterms:W3CDTF">2020-11-17T18:51:02Z</dcterms:modified>
</cp:coreProperties>
</file>