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0" r:id="rId1"/>
  </p:sldMasterIdLst>
  <p:sldIdLst>
    <p:sldId id="260" r:id="rId2"/>
    <p:sldId id="256" r:id="rId3"/>
    <p:sldId id="259" r:id="rId4"/>
    <p:sldId id="265" r:id="rId5"/>
    <p:sldId id="263" r:id="rId6"/>
    <p:sldId id="266"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363" autoAdjust="0"/>
  </p:normalViewPr>
  <p:slideViewPr>
    <p:cSldViewPr snapToGrid="0">
      <p:cViewPr varScale="1">
        <p:scale>
          <a:sx n="76" d="100"/>
          <a:sy n="76" d="100"/>
        </p:scale>
        <p:origin x="2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81779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6DFF08F-DC6B-4601-B491-B0F83F6DD2DA}"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0482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6DFF08F-DC6B-4601-B491-B0F83F6DD2DA}"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895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024318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865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68194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25237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9200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02345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62176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87541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66954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1938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6404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4276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4066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11/20/2020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7088656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te &amp; Fate -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685" y="278979"/>
            <a:ext cx="10033233" cy="5631066"/>
          </a:xfrm>
          <a:prstGeom prst="rect">
            <a:avLst/>
          </a:prstGeom>
          <a:noFill/>
          <a:extLst>
            <a:ext uri="{909E8E84-426E-40DD-AFC4-6F175D3DCCD1}">
              <a14:hiddenFill xmlns:a14="http://schemas.microsoft.com/office/drawing/2010/main">
                <a:solidFill>
                  <a:srgbClr val="FFFFFF"/>
                </a:solidFill>
              </a14:hiddenFill>
            </a:ext>
          </a:extLst>
        </p:spPr>
      </p:pic>
      <p:pic>
        <p:nvPicPr>
          <p:cNvPr id="2"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65468" y="692325"/>
            <a:ext cx="406400" cy="406400"/>
          </a:xfrm>
          <a:prstGeom prst="rect">
            <a:avLst/>
          </a:prstGeom>
        </p:spPr>
      </p:pic>
    </p:spTree>
    <p:extLst>
      <p:ext uri="{BB962C8B-B14F-4D97-AF65-F5344CB8AC3E}">
        <p14:creationId xmlns:p14="http://schemas.microsoft.com/office/powerpoint/2010/main" val="2815688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952202" y="366911"/>
            <a:ext cx="4580100" cy="523220"/>
          </a:xfrm>
          <a:prstGeom prst="rect">
            <a:avLst/>
          </a:prstGeom>
        </p:spPr>
        <p:txBody>
          <a:bodyPr wrap="none">
            <a:spAutoFit/>
          </a:bodyPr>
          <a:lstStyle/>
          <a:p>
            <a:r>
              <a:rPr lang="it-IT" sz="2800" dirty="0">
                <a:solidFill>
                  <a:srgbClr val="B54141"/>
                </a:solidFill>
                <a:latin typeface="Verdana" panose="020B0604030504040204" pitchFamily="34" charset="0"/>
              </a:rPr>
              <a:t>La bambina senza nome</a:t>
            </a:r>
            <a:endParaRPr lang="it-IT" sz="2800" b="0" i="0" dirty="0">
              <a:solidFill>
                <a:srgbClr val="B54141"/>
              </a:solidFill>
              <a:effectLst/>
              <a:latin typeface="Verdana" panose="020B0604030504040204" pitchFamily="34" charset="0"/>
            </a:endParaRPr>
          </a:p>
        </p:txBody>
      </p:sp>
      <p:sp>
        <p:nvSpPr>
          <p:cNvPr id="8" name="Rettangolo 7"/>
          <p:cNvSpPr/>
          <p:nvPr/>
        </p:nvSpPr>
        <p:spPr>
          <a:xfrm>
            <a:off x="184555" y="1071587"/>
            <a:ext cx="11442585" cy="5262979"/>
          </a:xfrm>
          <a:prstGeom prst="rect">
            <a:avLst/>
          </a:prstGeom>
        </p:spPr>
        <p:txBody>
          <a:bodyPr wrap="square">
            <a:spAutoFit/>
          </a:bodyPr>
          <a:lstStyle/>
          <a:p>
            <a:pPr algn="just"/>
            <a:r>
              <a:rPr lang="it-IT" sz="1600" dirty="0">
                <a:solidFill>
                  <a:srgbClr val="000000"/>
                </a:solidFill>
                <a:latin typeface="Verdana" panose="020B0604030504040204" pitchFamily="34" charset="0"/>
              </a:rPr>
              <a:t>C’era una bambina che aveva un nome come tutti i bambini del mondo: era allegra, e andava spesso a giocare in un certo giardino. Un giorno lanciò la palla al di là di una siepe, e quando andò a cercarla, non la trovò. Cerca qua, cerca là, la palla non c’era: la bambina era stupita e anche un po’ spaventata. A un tratto senti una vocina, in alto: – E tua questa bella palla, piccolina? La bambina guardò su, e vide un omettino magro seduto a cavallo di un ramo: aveva la palla fra le mani. – Certo che è mia. Dammela! – disse la bambina. – E tu cosa mi dai, in cambio? – Niente! La palla è mia! – Ma adesso ce l’ho io! – Non ho niente da darti! – disse la bambina. – Si che ce l’hai: dammi il tuo nome! Pensando che l’ometto scherzasse, la bambina gli disse: – Va bene, te lo do: butta la palla! Quello sorrise, lasciò cadere la palla, lei la prese e tornò a casa: si sentiva strana. E più strana si senti quando si accorse che la salutavano senza più dire il suo nome: poi, pensandoci, si accorse che nemmeno lei lo ricordava. – Mamma, come mi chiamo io? – disse allora la bambina a sua madre. – Tu? Non hai nessun nome, – disse la mamma. La bambina andò a guardare i suoi libri, i suoi quaderni, e vide che non c’era nessun nome. – Tu, scendi a fare merenda! – gridò la mamma di sotto. «La mamma mi ha sempre detto di non chiamare nessuno con un Tu… È perché proprio io un nome non ce l’ho…» pensò con tristezza. Allora, piangendo, la bambina prese la palla, andò al giardino, arrivò sotto l’albero. L’omarino era ancora lassù, con la mano chiusa, e sorrideva. – Ridammi il mio nome! – gridò la bambina. – Ti darò la palla, se vuoi. – Tieniti la palla, piccolina, e anche il tuo nome: e un’altra volta, non darlo a nessuno, capito? Apri la mano, e all’improvviso la bambina ricordò di chiamarsi Antonella, e si mise a saltare per la gioia. Corse a casa, e la mamma chiese: – Dove sei andata, Antonella? – Avevo perso una cosa importante, mamma, – disse la bambina, e lo disse così seria, che la mamma le diede un bacio di quelli che fanno rumore.</a:t>
            </a:r>
          </a:p>
          <a:p>
            <a:r>
              <a:rPr lang="it-IT" sz="1600" i="1" dirty="0">
                <a:solidFill>
                  <a:srgbClr val="000000"/>
                </a:solidFill>
                <a:latin typeface="Verdana" panose="020B0604030504040204" pitchFamily="34" charset="0"/>
              </a:rPr>
              <a:t>Roberto Piumini –</a:t>
            </a:r>
            <a:r>
              <a:rPr lang="it-IT" sz="1600" dirty="0">
                <a:solidFill>
                  <a:srgbClr val="000000"/>
                </a:solidFill>
                <a:latin typeface="Verdana" panose="020B0604030504040204" pitchFamily="34" charset="0"/>
              </a:rPr>
              <a:t> estratto dal libro </a:t>
            </a:r>
            <a:r>
              <a:rPr lang="it-IT" sz="1600" i="1" dirty="0">
                <a:solidFill>
                  <a:srgbClr val="000000"/>
                </a:solidFill>
                <a:latin typeface="Verdana" panose="020B0604030504040204" pitchFamily="34" charset="0"/>
              </a:rPr>
              <a:t>C’era una volta, ascolta</a:t>
            </a:r>
            <a:r>
              <a:rPr lang="it-IT" sz="1600" dirty="0">
                <a:solidFill>
                  <a:srgbClr val="000000"/>
                </a:solidFill>
                <a:latin typeface="Verdana" panose="020B0604030504040204" pitchFamily="34" charset="0"/>
              </a:rPr>
              <a:t>, Einaudi </a:t>
            </a:r>
            <a:r>
              <a:rPr lang="it-IT" sz="1600" dirty="0" smtClean="0">
                <a:solidFill>
                  <a:srgbClr val="000000"/>
                </a:solidFill>
                <a:latin typeface="Verdana" panose="020B0604030504040204" pitchFamily="34" charset="0"/>
              </a:rPr>
              <a:t>Ragazzi</a:t>
            </a:r>
            <a:endParaRPr lang="it-IT" sz="1600" dirty="0">
              <a:solidFill>
                <a:srgbClr val="000000"/>
              </a:solidFill>
              <a:latin typeface="Verdana" panose="020B0604030504040204" pitchFamily="34" charset="0"/>
            </a:endParaRPr>
          </a:p>
        </p:txBody>
      </p:sp>
      <p:pic>
        <p:nvPicPr>
          <p:cNvPr id="2"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23523" y="229857"/>
            <a:ext cx="406400" cy="406400"/>
          </a:xfrm>
          <a:prstGeom prst="rect">
            <a:avLst/>
          </a:prstGeom>
        </p:spPr>
      </p:pic>
    </p:spTree>
    <p:extLst>
      <p:ext uri="{BB962C8B-B14F-4D97-AF65-F5344CB8AC3E}">
        <p14:creationId xmlns:p14="http://schemas.microsoft.com/office/powerpoint/2010/main" val="3590259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03" y="1685522"/>
            <a:ext cx="6340642" cy="5085722"/>
          </a:xfrm>
          <a:prstGeom prst="rect">
            <a:avLst/>
          </a:prstGeom>
        </p:spPr>
      </p:pic>
      <p:sp>
        <p:nvSpPr>
          <p:cNvPr id="2" name="Rettangolo 1"/>
          <p:cNvSpPr/>
          <p:nvPr/>
        </p:nvSpPr>
        <p:spPr>
          <a:xfrm>
            <a:off x="1705762" y="329079"/>
            <a:ext cx="6096000" cy="646331"/>
          </a:xfrm>
          <a:prstGeom prst="rect">
            <a:avLst/>
          </a:prstGeom>
        </p:spPr>
        <p:txBody>
          <a:bodyPr>
            <a:spAutoFit/>
          </a:bodyPr>
          <a:lstStyle/>
          <a:p>
            <a:r>
              <a:rPr lang="it-IT" dirty="0">
                <a:latin typeface="Arial" panose="020B0604020202020204" pitchFamily="34" charset="0"/>
                <a:cs typeface="Arial" panose="020B0604020202020204" pitchFamily="34" charset="0"/>
              </a:rPr>
              <a:t>Sapevi che ogni bambino è tutelato da una Convenzione riconosciuta in tutto il mondo</a:t>
            </a:r>
            <a:endParaRPr lang="it-IT" dirty="0"/>
          </a:p>
        </p:txBody>
      </p:sp>
      <p:sp>
        <p:nvSpPr>
          <p:cNvPr id="4" name="Rettangolo 3"/>
          <p:cNvSpPr/>
          <p:nvPr/>
        </p:nvSpPr>
        <p:spPr>
          <a:xfrm>
            <a:off x="6034481" y="1229371"/>
            <a:ext cx="6096000" cy="1077218"/>
          </a:xfrm>
          <a:prstGeom prst="rect">
            <a:avLst/>
          </a:prstGeom>
        </p:spPr>
        <p:txBody>
          <a:bodyPr>
            <a:spAutoFit/>
          </a:bodyPr>
          <a:lstStyle/>
          <a:p>
            <a:pPr algn="ctr"/>
            <a:r>
              <a:rPr lang="it-IT" dirty="0">
                <a:solidFill>
                  <a:srgbClr val="7030A0"/>
                </a:solidFill>
              </a:rPr>
              <a:t>SEI DAVVERO MOLTO IMPORTANTE E NON SOLO PER I TUOI GENITORI..</a:t>
            </a:r>
          </a:p>
          <a:p>
            <a:pPr algn="ctr"/>
            <a:r>
              <a:rPr lang="it-IT" sz="2800" dirty="0">
                <a:solidFill>
                  <a:srgbClr val="92D050"/>
                </a:solidFill>
                <a:latin typeface="Algerian" panose="04020705040A02060702" pitchFamily="82" charset="0"/>
              </a:rPr>
              <a:t>TU SEI IL FUTURO DEL MONDO</a:t>
            </a:r>
          </a:p>
        </p:txBody>
      </p:sp>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21519" y="245844"/>
            <a:ext cx="406400" cy="406400"/>
          </a:xfrm>
          <a:prstGeom prst="rect">
            <a:avLst/>
          </a:prstGeom>
        </p:spPr>
      </p:pic>
    </p:spTree>
    <p:extLst>
      <p:ext uri="{BB962C8B-B14F-4D97-AF65-F5344CB8AC3E}">
        <p14:creationId xmlns:p14="http://schemas.microsoft.com/office/powerpoint/2010/main" val="1707597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12487" t="3316" r="9928" b="28414"/>
          <a:stretch/>
        </p:blipFill>
        <p:spPr>
          <a:xfrm>
            <a:off x="1610688" y="352338"/>
            <a:ext cx="6727970" cy="5872294"/>
          </a:xfrm>
          <a:prstGeom prst="rect">
            <a:avLst/>
          </a:prstGeom>
        </p:spPr>
      </p:pic>
    </p:spTree>
    <p:extLst>
      <p:ext uri="{BB962C8B-B14F-4D97-AF65-F5344CB8AC3E}">
        <p14:creationId xmlns:p14="http://schemas.microsoft.com/office/powerpoint/2010/main" val="144474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albero dei dirit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464" y="226502"/>
            <a:ext cx="5754848" cy="651829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9009776" y="1610686"/>
            <a:ext cx="2298584" cy="1815882"/>
          </a:xfrm>
          <a:prstGeom prst="rect">
            <a:avLst/>
          </a:prstGeom>
          <a:noFill/>
        </p:spPr>
        <p:txBody>
          <a:bodyPr wrap="square" rtlCol="0">
            <a:spAutoFit/>
          </a:bodyPr>
          <a:lstStyle/>
          <a:p>
            <a:r>
              <a:rPr lang="it-IT" sz="2800" dirty="0" smtClean="0">
                <a:solidFill>
                  <a:schemeClr val="accent2">
                    <a:lumMod val="75000"/>
                  </a:schemeClr>
                </a:solidFill>
              </a:rPr>
              <a:t>Realizza anche tu l’albero dei diritti</a:t>
            </a:r>
            <a:endParaRPr lang="it-IT" sz="2800" dirty="0">
              <a:solidFill>
                <a:schemeClr val="accent2">
                  <a:lumMod val="75000"/>
                </a:schemeClr>
              </a:solidFill>
            </a:endParaRPr>
          </a:p>
        </p:txBody>
      </p:sp>
    </p:spTree>
    <p:extLst>
      <p:ext uri="{BB962C8B-B14F-4D97-AF65-F5344CB8AC3E}">
        <p14:creationId xmlns:p14="http://schemas.microsoft.com/office/powerpoint/2010/main" val="15496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nsegnare a leggere e scrivere con i più begli albi illustrati della letteratura per l'infanz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97" y="-75501"/>
            <a:ext cx="728595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11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iritti e doveri"/>
          <p:cNvPicPr>
            <a:picLocks noChangeAspect="1" noChangeArrowheads="1"/>
          </p:cNvPicPr>
          <p:nvPr/>
        </p:nvPicPr>
        <p:blipFill rotWithShape="1">
          <a:blip r:embed="rId2">
            <a:extLst>
              <a:ext uri="{28A0092B-C50C-407E-A947-70E740481C1C}">
                <a14:useLocalDpi xmlns:a14="http://schemas.microsoft.com/office/drawing/2010/main" val="0"/>
              </a:ext>
            </a:extLst>
          </a:blip>
          <a:srcRect t="5934" r="1314" b="4436"/>
          <a:stretch/>
        </p:blipFill>
        <p:spPr bwMode="auto">
          <a:xfrm>
            <a:off x="1652976" y="0"/>
            <a:ext cx="5939062" cy="693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67463"/>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127</TotalTime>
  <Words>532</Words>
  <Application>Microsoft Office PowerPoint</Application>
  <PresentationFormat>Widescreen</PresentationFormat>
  <Paragraphs>7</Paragraphs>
  <Slides>7</Slides>
  <Notes>0</Notes>
  <HiddenSlides>0</HiddenSlides>
  <MMClips>3</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Algerian</vt:lpstr>
      <vt:lpstr>Arial</vt:lpstr>
      <vt:lpstr>Century Gothic</vt:lpstr>
      <vt:lpstr>Verdana</vt:lpstr>
      <vt:lpstr>Wingdings 3</vt:lpstr>
      <vt:lpstr>Filo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Account Microsoft</dc:creator>
  <cp:lastModifiedBy>Account Microsoft</cp:lastModifiedBy>
  <cp:revision>12</cp:revision>
  <dcterms:created xsi:type="dcterms:W3CDTF">2020-11-19T20:18:06Z</dcterms:created>
  <dcterms:modified xsi:type="dcterms:W3CDTF">2020-11-20T11:28:21Z</dcterms:modified>
</cp:coreProperties>
</file>