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6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61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5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97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32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49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5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83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74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78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4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61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B472-9C53-4927-BECF-2A19A8F44535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8827-42F1-49FF-9B5E-CA977F096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2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3" y="332656"/>
            <a:ext cx="8508331" cy="5400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17832" y="5949280"/>
            <a:ext cx="331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Ins</a:t>
            </a:r>
            <a:r>
              <a:rPr lang="it-IT" sz="2400" dirty="0"/>
              <a:t>. Paola de Falco </a:t>
            </a:r>
            <a:r>
              <a:rPr lang="it-IT" sz="2400" dirty="0" err="1"/>
              <a:t>sez</a:t>
            </a:r>
            <a:r>
              <a:rPr lang="it-IT" sz="2400" dirty="0"/>
              <a:t> B plesso Capoluogo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059832" y="3212976"/>
            <a:ext cx="3456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I CINQUE  SENSI E L’AUTUNNO </a:t>
            </a:r>
          </a:p>
        </p:txBody>
      </p:sp>
    </p:spTree>
    <p:extLst>
      <p:ext uri="{BB962C8B-B14F-4D97-AF65-F5344CB8AC3E}">
        <p14:creationId xmlns:p14="http://schemas.microsoft.com/office/powerpoint/2010/main" val="143176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Ascoltate la storia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ACHILLE IL PUNTINO </a:t>
            </a:r>
          </a:p>
        </p:txBody>
      </p:sp>
      <p:pic>
        <p:nvPicPr>
          <p:cNvPr id="4" name="1 VIDEO ACHILLE  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0074">
            <a:off x="430590" y="5534362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"/>
          <a:stretch/>
        </p:blipFill>
        <p:spPr>
          <a:xfrm>
            <a:off x="395536" y="404664"/>
            <a:ext cx="828092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 NOVEMBRE,  GIOVEDI’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4032448" cy="52565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2879" r="15455" b="7423"/>
          <a:stretch/>
        </p:blipFill>
        <p:spPr>
          <a:xfrm rot="19755457">
            <a:off x="780642" y="1665681"/>
            <a:ext cx="2432751" cy="21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7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13560" r="-789" b="53619"/>
          <a:stretch/>
        </p:blipFill>
        <p:spPr>
          <a:xfrm>
            <a:off x="1187624" y="141758"/>
            <a:ext cx="5472608" cy="16423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152">
            <a:off x="3262064" y="2351406"/>
            <a:ext cx="2938089" cy="5322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122">
            <a:off x="5738209" y="4708151"/>
            <a:ext cx="883444" cy="64770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23528" y="4653136"/>
            <a:ext cx="560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PAG. 39- 40 l-41 </a:t>
            </a:r>
            <a:r>
              <a:rPr lang="it-IT" dirty="0" err="1"/>
              <a:t>ibro</a:t>
            </a:r>
            <a:r>
              <a:rPr lang="it-IT" dirty="0"/>
              <a:t>    </a:t>
            </a:r>
            <a:r>
              <a:rPr lang="it-IT" b="1" dirty="0">
                <a:solidFill>
                  <a:srgbClr val="00B050"/>
                </a:solidFill>
              </a:rPr>
              <a:t>TUTTI CON IL LIBRO DELLE DISCIPLINE  LIBRO VERDE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505" y="3326915"/>
            <a:ext cx="500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SUL QUADERNO</a:t>
            </a:r>
            <a:r>
              <a:rPr lang="it-IT" b="1" dirty="0"/>
              <a:t>:  </a:t>
            </a:r>
            <a:r>
              <a:rPr lang="it-IT" b="1" dirty="0">
                <a:solidFill>
                  <a:srgbClr val="FF0000"/>
                </a:solidFill>
              </a:rPr>
              <a:t>DISEGNA  ACHILLE IL PUNTINO SEGUENDO L’ORDINE  CHE INDICA LA STORIA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82" y="3000431"/>
            <a:ext cx="1565920" cy="10178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493">
            <a:off x="4963191" y="3326231"/>
            <a:ext cx="883444" cy="6477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2939"/>
          <a:stretch/>
        </p:blipFill>
        <p:spPr>
          <a:xfrm rot="818445">
            <a:off x="6741606" y="4462910"/>
            <a:ext cx="1535770" cy="18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4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</Words>
  <Application>Microsoft Office PowerPoint</Application>
  <PresentationFormat>Presentazione su schermo (4:3)</PresentationFormat>
  <Paragraphs>6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Aharoni</vt:lpstr>
      <vt:lpstr>Arial</vt:lpstr>
      <vt:lpstr>Calibri</vt:lpstr>
      <vt:lpstr>Tema di Office</vt:lpstr>
      <vt:lpstr>Presentazione standard di PowerPoint</vt:lpstr>
      <vt:lpstr>Ascoltate la storia   ACHILLE IL PUNTINO </vt:lpstr>
      <vt:lpstr>Presentazione standard di PowerPoint</vt:lpstr>
      <vt:lpstr>5 NOVEMBRE,  GIOVEDI’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asm</dc:creator>
  <cp:lastModifiedBy>Raffaella Castiello</cp:lastModifiedBy>
  <cp:revision>9</cp:revision>
  <dcterms:created xsi:type="dcterms:W3CDTF">2020-11-04T15:49:47Z</dcterms:created>
  <dcterms:modified xsi:type="dcterms:W3CDTF">2020-11-05T21:17:41Z</dcterms:modified>
</cp:coreProperties>
</file>