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7" r:id="rId5"/>
    <p:sldId id="263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" y="-1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61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5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97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2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9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74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7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74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61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B472-9C53-4927-BECF-2A19A8F44535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3" y="332656"/>
            <a:ext cx="8508331" cy="5400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7832" y="5949280"/>
            <a:ext cx="3318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/>
              <a:t>Ins</a:t>
            </a:r>
            <a:r>
              <a:rPr lang="it-IT" sz="2400" dirty="0" smtClean="0"/>
              <a:t>. Paola </a:t>
            </a:r>
            <a:r>
              <a:rPr lang="it-IT" sz="2400" dirty="0"/>
              <a:t>d</a:t>
            </a:r>
            <a:r>
              <a:rPr lang="it-IT" sz="2400" dirty="0" smtClean="0"/>
              <a:t>e Falco </a:t>
            </a:r>
            <a:r>
              <a:rPr lang="it-IT" sz="2400" dirty="0" err="1" smtClean="0"/>
              <a:t>sez</a:t>
            </a:r>
            <a:r>
              <a:rPr lang="it-IT" sz="2400" dirty="0" smtClean="0"/>
              <a:t> B plesso Capoluogo  </a:t>
            </a: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3059832" y="3212976"/>
            <a:ext cx="3456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I CINQUE  SENSI E L’AUTUNNO </a:t>
            </a:r>
            <a:endParaRPr lang="it-IT" sz="4000" dirty="0">
              <a:solidFill>
                <a:srgbClr val="0066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176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Ascoltate la filastrocca  dei 5 sensi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0074">
            <a:off x="430590" y="5534362"/>
            <a:ext cx="792088" cy="792088"/>
          </a:xfrm>
          <a:prstGeom prst="rect">
            <a:avLst/>
          </a:prstGeom>
        </p:spPr>
      </p:pic>
      <p:pic>
        <p:nvPicPr>
          <p:cNvPr id="6" name="CINQUE TESORI DA SCOPRIRE- CANZONE SUI 5 SENSI PER BAMBINI SCUOLA PRIMAR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94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9 NOVEMBRE  LUNEDI’ ’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879" r="15455" b="7423"/>
          <a:stretch/>
        </p:blipFill>
        <p:spPr>
          <a:xfrm rot="19755457">
            <a:off x="937797" y="2237348"/>
            <a:ext cx="1906846" cy="17052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322621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7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COMPLETA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4" y="1628800"/>
            <a:ext cx="3653453" cy="50385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/>
          <a:stretch/>
        </p:blipFill>
        <p:spPr>
          <a:xfrm>
            <a:off x="5076056" y="1672031"/>
            <a:ext cx="3517690" cy="50131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879" r="15455" b="7423"/>
          <a:stretch/>
        </p:blipFill>
        <p:spPr>
          <a:xfrm>
            <a:off x="1719140" y="61460"/>
            <a:ext cx="1380624" cy="12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13560" r="-789" b="53619"/>
          <a:stretch/>
        </p:blipFill>
        <p:spPr>
          <a:xfrm>
            <a:off x="1187624" y="141758"/>
            <a:ext cx="5472608" cy="16423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152">
            <a:off x="3262064" y="2351406"/>
            <a:ext cx="2938089" cy="53228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22">
            <a:off x="5738209" y="4708151"/>
            <a:ext cx="883444" cy="64770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23528" y="4653136"/>
            <a:ext cx="560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PAG</a:t>
            </a:r>
            <a:r>
              <a:rPr lang="it-IT" dirty="0"/>
              <a:t>.  </a:t>
            </a:r>
            <a:r>
              <a:rPr lang="it-IT" dirty="0" smtClean="0"/>
              <a:t>42 </a:t>
            </a:r>
            <a:r>
              <a:rPr lang="it-IT" dirty="0" err="1" smtClean="0"/>
              <a:t>ibro</a:t>
            </a:r>
            <a:r>
              <a:rPr lang="it-IT" dirty="0" smtClean="0"/>
              <a:t>    </a:t>
            </a:r>
            <a:r>
              <a:rPr lang="it-IT" b="1" dirty="0" smtClean="0"/>
              <a:t>TUTTI </a:t>
            </a:r>
            <a:r>
              <a:rPr lang="it-IT" b="1" dirty="0"/>
              <a:t>CON IL LIBRO </a:t>
            </a:r>
            <a:r>
              <a:rPr lang="it-IT" b="1" dirty="0" smtClean="0"/>
              <a:t>DELLE DISCIPLINE  LIBRO VERDE 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107505" y="3326914"/>
            <a:ext cx="5592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SUL QUADERNO</a:t>
            </a:r>
            <a:r>
              <a:rPr lang="it-IT" b="1" dirty="0" smtClean="0"/>
              <a:t>:   </a:t>
            </a:r>
          </a:p>
          <a:p>
            <a:r>
              <a:rPr lang="it-IT" b="1" dirty="0" smtClean="0"/>
              <a:t>CON GLI OCCHI VEDO..</a:t>
            </a:r>
          </a:p>
          <a:p>
            <a:r>
              <a:rPr lang="it-IT" b="1" dirty="0" smtClean="0"/>
              <a:t>CON LE ORECCHIE ASCOLTO </a:t>
            </a:r>
          </a:p>
          <a:p>
            <a:r>
              <a:rPr lang="it-IT" b="1" dirty="0" smtClean="0"/>
              <a:t>QUALI SAPORI SCOPRO CON LA BOCCA ?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…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82" y="3000431"/>
            <a:ext cx="1565920" cy="10178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493">
            <a:off x="4963191" y="3326231"/>
            <a:ext cx="883444" cy="647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2939"/>
          <a:stretch/>
        </p:blipFill>
        <p:spPr>
          <a:xfrm rot="818445">
            <a:off x="6741606" y="4462910"/>
            <a:ext cx="1535770" cy="18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04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58</Words>
  <Application>Microsoft Office PowerPoint</Application>
  <PresentationFormat>Presentazione su schermo (4:3)</PresentationFormat>
  <Paragraphs>11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Ascoltate la filastrocca  dei 5 sensi </vt:lpstr>
      <vt:lpstr>9 NOVEMBRE  LUNEDI’ ’ </vt:lpstr>
      <vt:lpstr>COMPLETA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14</cp:revision>
  <dcterms:created xsi:type="dcterms:W3CDTF">2020-11-04T15:49:47Z</dcterms:created>
  <dcterms:modified xsi:type="dcterms:W3CDTF">2020-11-10T15:42:48Z</dcterms:modified>
</cp:coreProperties>
</file>