
<file path=[Content_Types].xml><?xml version="1.0" encoding="utf-8"?>
<Types xmlns="http://schemas.openxmlformats.org/package/2006/content-types">
  <Default Extension="emf" ContentType="image/x-emf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701E73-B335-48EA-9A41-0260D73C1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4CFA10A-A8F9-4E10-9465-E17E04A3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0EEC13-88CD-43D9-863F-CE0944233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F58B-0DFE-4CD2-9E0B-60A97D10A3A8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B8B408-4217-49BC-BAE9-6A113B07F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D97FED-5E75-49BA-A073-A3398F4FD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92C4-D2E1-4A36-86BB-1B6820AB3D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042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B4506-5574-47DD-9CE7-6EDCCC7D9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B9A73E4-DFC8-4996-AAFE-456D92BEA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BBDADF-F6B3-48A4-BD83-053C3AB99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F58B-0DFE-4CD2-9E0B-60A97D10A3A8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7DAB2D-B565-4119-ABF1-F4A2AC73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2765A9-36AE-4054-B723-CAFD8A953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92C4-D2E1-4A36-86BB-1B6820AB3D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7707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C213FEC-890D-4A55-893A-0A1338AB2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32279C8-8EB5-4D75-85D8-9B9260513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BD4501-BA63-43ED-BB58-FF514C094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F58B-0DFE-4CD2-9E0B-60A97D10A3A8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94DA9E-CAAD-4928-BD0A-539C55FDE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BB5046-816B-4939-9A77-413E1B664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92C4-D2E1-4A36-86BB-1B6820AB3D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8814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7ADF5-8F53-4228-A318-7B2E17DEF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321161-ED1C-44C2-8B4A-1468DA8C4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D14F7A-A125-44D4-A28F-CC267AC1E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F58B-0DFE-4CD2-9E0B-60A97D10A3A8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01DA7D-BFB6-4710-B4D3-880182303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5EB432-29D6-487A-9575-7BE278E75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92C4-D2E1-4A36-86BB-1B6820AB3D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447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124513-9E95-4B20-85BA-D18938F0F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589586-5329-43A9-8824-935AEED1F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3B7243-F9C7-4250-A69E-A61E39E27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F58B-0DFE-4CD2-9E0B-60A97D10A3A8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8538D8-BF5D-4D6D-B89B-CA251C1C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1565C7-2B78-4881-BA0B-8A47EF3D9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92C4-D2E1-4A36-86BB-1B6820AB3D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014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6129C0-D9CD-417A-844E-EE7800DB5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BCE39D-5152-4FF2-8C74-765BD5E70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3EC0257-8A8E-4554-A781-9C173E5B0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1127D16-DD8C-48F3-97BE-9D5C6FF63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F58B-0DFE-4CD2-9E0B-60A97D10A3A8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569F805-BA58-468D-86D4-10C184FF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E16F4A4-E83C-4429-A1B2-4AEF4E578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92C4-D2E1-4A36-86BB-1B6820AB3D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275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F43A9B-FB75-4EE1-85B1-48B798395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2951E5-FF47-401E-A1E3-0710EE2EC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ADE5F12-C54D-4B68-A4BD-1123AEE0F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0EE9356-92B8-4AC3-934E-F201B82D9D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D68F243-7F0E-4129-8B5B-B60DF4D5D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304A476-9647-45BB-9E3B-F87D7F9D3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F58B-0DFE-4CD2-9E0B-60A97D10A3A8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A77DB-96D1-40CE-B3D4-FE3DAF79C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F0ECAAF-950D-4A00-B4A8-0184B4F3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92C4-D2E1-4A36-86BB-1B6820AB3D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250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168E4F-599F-4E36-99A3-1F608EF52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C3E3EE0-3574-40F9-9A62-6A29A849D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F58B-0DFE-4CD2-9E0B-60A97D10A3A8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F886A86-E69E-4052-8C33-56BC8618B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EB646DA-881C-4973-97B7-B6F16A4B3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92C4-D2E1-4A36-86BB-1B6820AB3D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4436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730A1D7-2407-466B-9E7B-EA86F5F11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F58B-0DFE-4CD2-9E0B-60A97D10A3A8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25BEEFB-F3E6-4E5F-A54C-01A0CFC9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DBD5A4A-E9A7-47AB-A68C-7A83FB0F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92C4-D2E1-4A36-86BB-1B6820AB3D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7222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69B086-CF8E-4A15-ADB8-4875FBD5D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7D5A0A-7AE4-45A3-BE4F-4955712EA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09451E7-BA6F-4B5D-8185-9E0CFD597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1FC808F-AC08-4026-B87E-23140F67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F58B-0DFE-4CD2-9E0B-60A97D10A3A8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5F529BD-3DED-45E8-BEA8-1AFE9B3B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236F35-9080-4B3A-9002-131B9317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92C4-D2E1-4A36-86BB-1B6820AB3D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498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ECEBEC-40CE-42E3-854B-C449745F1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F12321C-E0FC-457F-AEBF-C131FB3E5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CF32AE1-5D7D-47B6-8C59-E2EA880A9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665400-3F1F-4964-B6F1-4C2CCA1BD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F58B-0DFE-4CD2-9E0B-60A97D10A3A8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FF3FEE-20E7-4475-8E38-46B172313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9D7D454-CC94-41AD-8C19-12F80A66D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92C4-D2E1-4A36-86BB-1B6820AB3D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91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30C9C02-7C6B-40E4-8FA4-D3C5F26CF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4462DBC-C15D-461C-BCB2-00316AC91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5A4139-9D26-4846-9EC4-477535A20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DF58B-0DFE-4CD2-9E0B-60A97D10A3A8}" type="datetimeFigureOut">
              <a:rPr lang="it-IT" smtClean="0"/>
              <a:t>15/11/2020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207223-C46D-4AED-9A9F-97349A07D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C29889-5B74-4F01-AE55-870B04E64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492C4-D2E1-4A36-86BB-1B6820AB3D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23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747730-CEFF-4D3E-812C-B498F570E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783959"/>
            <a:ext cx="5295878" cy="2889114"/>
          </a:xfrm>
        </p:spPr>
        <p:txBody>
          <a:bodyPr anchor="b">
            <a:normAutofit/>
          </a:bodyPr>
          <a:lstStyle/>
          <a:p>
            <a:pPr algn="l"/>
            <a:r>
              <a:rPr lang="it-IT" sz="3200" dirty="0"/>
              <a:t>Gli «scienziati della storia»</a:t>
            </a:r>
            <a:br>
              <a:rPr lang="it-IT" sz="2900" dirty="0"/>
            </a:br>
            <a:br>
              <a:rPr lang="it-IT" sz="2900" dirty="0"/>
            </a:br>
            <a:r>
              <a:rPr lang="it-IT" sz="2900" dirty="0"/>
              <a:t>Classe III F – Plesso Fra’ Siciliano</a:t>
            </a:r>
            <a:br>
              <a:rPr lang="it-IT" sz="2900" dirty="0"/>
            </a:br>
            <a:br>
              <a:rPr lang="it-IT" sz="2900" dirty="0"/>
            </a:br>
            <a:endParaRPr lang="it-IT" sz="29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C0EEF0E-97CA-43EF-9C55-E71B664941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it-IT" sz="2800" dirty="0"/>
              <a:t>Doc. Pascale Maria Rosaria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2DC4FC2-031B-4A1D-8E23-E330B17D7B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3" r="661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16014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DDD1B0-5365-4060-ABF0-5CFD65E2A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200" b="1" dirty="0">
                <a:solidFill>
                  <a:schemeClr val="bg1"/>
                </a:solidFill>
              </a:rPr>
              <a:t>Lo storico è lo studioso che scrive la storia, lo fa interpretando le fonti , cioè attribuendo loro un’età, la provenienza, e cercando di ricostruire i fatti per poi raccontarli con precisione. Nel suo lavoro è aiutato da altri specialisti come il paleontologo, l’archeologo, l’antropologo ed il geografo ed il chimico.</a:t>
            </a:r>
            <a:br>
              <a:rPr lang="it-IT" sz="2200" b="1" dirty="0">
                <a:solidFill>
                  <a:schemeClr val="bg1"/>
                </a:solidFill>
              </a:rPr>
            </a:br>
            <a:r>
              <a:rPr lang="it-IT" sz="2200" b="1" dirty="0">
                <a:solidFill>
                  <a:schemeClr val="bg1"/>
                </a:solidFill>
              </a:rPr>
              <a:t>Ripetiamo queste informazioni seguendo la mappa.</a:t>
            </a:r>
            <a:br>
              <a:rPr lang="it-IT" sz="2800" dirty="0"/>
            </a:br>
            <a:endParaRPr lang="it-IT" sz="28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78D6006-EB8A-40DE-AEA4-1C34426F4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5664" y="1991127"/>
            <a:ext cx="5529688" cy="370266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2CE104E-BE6F-4CED-A027-210EDC3DE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3542" y="1245137"/>
            <a:ext cx="4754252" cy="4448653"/>
          </a:xfrm>
          <a:prstGeom prst="rect">
            <a:avLst/>
          </a:prstGeom>
        </p:spPr>
      </p:pic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853ABE6-12C7-483C-A657-580C2C050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5352" y="1245137"/>
            <a:ext cx="609600" cy="6096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3485E7B-B927-445D-AFD5-C8FC711B0407}"/>
              </a:ext>
            </a:extLst>
          </p:cNvPr>
          <p:cNvSpPr txBox="1"/>
          <p:nvPr/>
        </p:nvSpPr>
        <p:spPr>
          <a:xfrm>
            <a:off x="858524" y="6204470"/>
            <a:ext cx="11223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Metodo di studio: leggi e ripeti le informazioni delle mappe.(Libro di testo pag. 12-13)</a:t>
            </a:r>
          </a:p>
        </p:txBody>
      </p:sp>
    </p:spTree>
    <p:extLst>
      <p:ext uri="{BB962C8B-B14F-4D97-AF65-F5344CB8AC3E}">
        <p14:creationId xmlns:p14="http://schemas.microsoft.com/office/powerpoint/2010/main" val="344075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35EE9DD-1EE9-4AB1-8B77-927ED1E65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95" y="304302"/>
            <a:ext cx="9681329" cy="6249396"/>
          </a:xfrm>
          <a:prstGeom prst="rect">
            <a:avLst/>
          </a:prstGeom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3622C79-5020-4966-868E-3E21C509C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5073" y="1163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9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E31B934-AA4F-4AE6-9C46-57A927F0F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761" y="498585"/>
            <a:ext cx="4033399" cy="586082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443CC5B-1499-4237-99C8-56FB86BD6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475" y="315798"/>
            <a:ext cx="11456190" cy="6164515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E58F9F9-5C98-4B49-8701-37AA852D4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253" y="1971839"/>
            <a:ext cx="3785745" cy="3705225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060AB551-E692-4A11-90D6-AB7F89CB1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474" y="395926"/>
            <a:ext cx="5854046" cy="6146276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Il Sito Archeologico</a:t>
            </a:r>
          </a:p>
        </p:txBody>
      </p:sp>
      <p:pic>
        <p:nvPicPr>
          <p:cNvPr id="8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041D0D1-3106-4850-8617-648A9AE76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76656" y="1123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4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40E107-6E2A-404B-B177-702A7653D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Gli strumenti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2C530285-4CE2-4532-BBE4-1F306CB97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90317" y="490194"/>
            <a:ext cx="2857500" cy="16002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5971222-C618-4924-ADEC-4C7A82105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43" y="1536569"/>
            <a:ext cx="6193894" cy="483123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3EEE82B-60DE-4091-8AB4-C61D6B8474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1885" y="2434699"/>
            <a:ext cx="5244142" cy="3933107"/>
          </a:xfrm>
          <a:prstGeom prst="rect">
            <a:avLst/>
          </a:prstGeom>
        </p:spPr>
      </p:pic>
      <p:pic>
        <p:nvPicPr>
          <p:cNvPr id="10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7D6FE87-E513-451F-A836-33162BA37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21897" y="543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8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EB5BA76-73B4-41FD-8204-88B0932D9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8" y="0"/>
            <a:ext cx="12157364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6DDFAE8-38FC-4717-93C1-B38841F4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345" y="1150070"/>
            <a:ext cx="3516199" cy="5248038"/>
          </a:xfrm>
        </p:spPr>
        <p:txBody>
          <a:bodyPr>
            <a:normAutofit/>
          </a:bodyPr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788B048-FA3E-44FD-B789-100B95E94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27437" y="366034"/>
            <a:ext cx="6584587" cy="6397698"/>
          </a:xfrm>
          <a:prstGeom prst="rect">
            <a:avLst/>
          </a:prstGeom>
        </p:spPr>
      </p:pic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C5D2149-F8D4-47E5-AA3B-444852030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5431" y="385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5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114</Words>
  <Application>Microsoft Office PowerPoint</Application>
  <PresentationFormat>Widescreen</PresentationFormat>
  <Paragraphs>6</Paragraphs>
  <Slides>6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di Office</vt:lpstr>
      <vt:lpstr>Gli «scienziati della storia»  Classe III F – Plesso Fra’ Siciliano  </vt:lpstr>
      <vt:lpstr>Lo storico è lo studioso che scrive la storia, lo fa interpretando le fonti , cioè attribuendo loro un’età, la provenienza, e cercando di ricostruire i fatti per poi raccontarli con precisione. Nel suo lavoro è aiutato da altri specialisti come il paleontologo, l’archeologo, l’antropologo ed il geografo ed il chimico. Ripetiamo queste informazioni seguendo la mappa. </vt:lpstr>
      <vt:lpstr>Presentazione standard di PowerPoint</vt:lpstr>
      <vt:lpstr>Presentazione standard di PowerPoint</vt:lpstr>
      <vt:lpstr>Gli strumenti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Gli «scienziati della storia»  Classe III F- Plesso Fra’ Siciliano  Doc. Pascale Maria Rosaria</dc:title>
  <dc:creator>Vincenzo Romano</dc:creator>
  <cp:lastModifiedBy>Vincenzo Romano</cp:lastModifiedBy>
  <cp:revision>4</cp:revision>
  <dcterms:created xsi:type="dcterms:W3CDTF">2020-11-15T21:40:00Z</dcterms:created>
  <dcterms:modified xsi:type="dcterms:W3CDTF">2020-11-15T22:06:45Z</dcterms:modified>
</cp:coreProperties>
</file>