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1" r:id="rId4"/>
    <p:sldId id="256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24108-36F5-42B6-AE1D-6881AB966039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F4239-93F8-4FD3-92AE-85CB7ADBEB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02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9C687-4F4D-445E-A0F4-1A459AEEA65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9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bookeasy.giuntiscuola.it/app/collections/TILE29LIV08_DBOOKEASY?prependCollection=BL09LIV07_DBOOKEASY" TargetMode="External"/><Relationship Id="rId2" Type="http://schemas.openxmlformats.org/officeDocument/2006/relationships/video" Target="https://www.youtube.com/embed/T1YPOp3SfdM" TargetMode="External"/><Relationship Id="rId1" Type="http://schemas.openxmlformats.org/officeDocument/2006/relationships/video" Target="https://www.youtube.com/embed/qhbKR4PiXSU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olo 1"/>
          <p:cNvSpPr>
            <a:spLocks noGrp="1"/>
          </p:cNvSpPr>
          <p:nvPr>
            <p:ph type="ctrTitle"/>
          </p:nvPr>
        </p:nvSpPr>
        <p:spPr>
          <a:ln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pattFill prst="pct30">
            <a:fgClr>
              <a:schemeClr val="accent2"/>
            </a:fgClr>
            <a:bgClr>
              <a:schemeClr val="bg1"/>
            </a:bgClr>
          </a:pattFill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3" y="914399"/>
            <a:ext cx="11470193" cy="5668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Nastro perforato 4"/>
          <p:cNvSpPr/>
          <p:nvPr/>
        </p:nvSpPr>
        <p:spPr>
          <a:xfrm rot="1331537">
            <a:off x="7829260" y="874637"/>
            <a:ext cx="3727829" cy="2144455"/>
          </a:xfrm>
          <a:prstGeom prst="flowChartPunchedTape">
            <a:avLst/>
          </a:prstGeom>
          <a:solidFill>
            <a:srgbClr val="FFC000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GIOSTRA  AUTUNNALE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439886" y="163286"/>
            <a:ext cx="4122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chemeClr val="accent1"/>
                </a:solidFill>
              </a:rPr>
              <a:t>INS ROSANNA ZANFARDINO</a:t>
            </a:r>
          </a:p>
          <a:p>
            <a:pPr algn="ctr"/>
            <a:r>
              <a:rPr lang="it-IT" b="1" u="sng" dirty="0">
                <a:solidFill>
                  <a:schemeClr val="accent1"/>
                </a:solidFill>
              </a:rPr>
              <a:t>ATTIVITA’ ASINCRONA</a:t>
            </a:r>
          </a:p>
          <a:p>
            <a:pPr algn="ctr"/>
            <a:r>
              <a:rPr lang="it-IT" b="1" u="sng" dirty="0">
                <a:solidFill>
                  <a:schemeClr val="accent1"/>
                </a:solidFill>
              </a:rPr>
              <a:t>5 C  </a:t>
            </a:r>
          </a:p>
          <a:p>
            <a:pPr algn="ctr"/>
            <a:r>
              <a:rPr lang="it-IT" b="1" u="sng" dirty="0">
                <a:solidFill>
                  <a:schemeClr val="accent1"/>
                </a:solidFill>
              </a:rPr>
              <a:t>2 parte</a:t>
            </a:r>
          </a:p>
        </p:txBody>
      </p:sp>
    </p:spTree>
    <p:extLst>
      <p:ext uri="{BB962C8B-B14F-4D97-AF65-F5344CB8AC3E}">
        <p14:creationId xmlns:p14="http://schemas.microsoft.com/office/powerpoint/2010/main" val="42553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15682" y="208780"/>
            <a:ext cx="6754909" cy="65836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dirty="0"/>
              <a:t>LA POLIS GRECA</a:t>
            </a:r>
            <a:br>
              <a:rPr lang="it-IT" sz="2000" dirty="0"/>
            </a:br>
            <a:r>
              <a:rPr lang="it-IT" sz="2000" dirty="0"/>
              <a:t>  Studia le pagine 8-9 ed elabora una mappa concettuale</a:t>
            </a:r>
          </a:p>
        </p:txBody>
      </p:sp>
      <p:pic>
        <p:nvPicPr>
          <p:cNvPr id="22" name="Segnaposto contenuto 2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742" y="8126413"/>
            <a:ext cx="5037666" cy="3778250"/>
          </a:xfrm>
        </p:spPr>
      </p:pic>
      <p:pic>
        <p:nvPicPr>
          <p:cNvPr id="1032" name="Picture 8" descr="https://insertmedia.bing.office.net/th/id/OIP.xeYy6cWvcvExhQrI--AbFgHaFj?w=191&amp;h=143&amp;c=8&amp;rs=1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8705" y="2663920"/>
            <a:ext cx="4645152" cy="382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/>
          <p:cNvCxnSpPr/>
          <p:nvPr/>
        </p:nvCxnSpPr>
        <p:spPr>
          <a:xfrm flipH="1">
            <a:off x="3078479" y="2414016"/>
            <a:ext cx="957073" cy="783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 flipV="1">
            <a:off x="4937760" y="4389120"/>
            <a:ext cx="463296" cy="652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 flipV="1">
            <a:off x="524256" y="4023360"/>
            <a:ext cx="755904" cy="1877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3557015" y="5632705"/>
            <a:ext cx="161544" cy="857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123" y="1537008"/>
            <a:ext cx="6242845" cy="5160467"/>
          </a:xfrm>
          <a:prstGeom prst="rect">
            <a:avLst/>
          </a:prstGeom>
        </p:spPr>
      </p:pic>
      <p:sp>
        <p:nvSpPr>
          <p:cNvPr id="24" name="Rettangolo 23"/>
          <p:cNvSpPr/>
          <p:nvPr/>
        </p:nvSpPr>
        <p:spPr>
          <a:xfrm>
            <a:off x="521207" y="913800"/>
            <a:ext cx="3035808" cy="153022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</a:t>
            </a:r>
            <a:r>
              <a:rPr lang="it-IT" dirty="0">
                <a:solidFill>
                  <a:srgbClr val="FF0000"/>
                </a:solidFill>
              </a:rPr>
              <a:t>RIPRODUCI IL DISEGNO DELLA POLIS GRECA SUL TUO QUADERNO E SCRIVI IL NOME DELLE DIVERSE PARTI  </a:t>
            </a:r>
            <a:endParaRPr lang="it-IT" dirty="0"/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94078" y="11915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0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6" y="117231"/>
            <a:ext cx="7406860" cy="1676399"/>
          </a:xfrm>
        </p:spPr>
        <p:txBody>
          <a:bodyPr>
            <a:normAutofit fontScale="90000"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IMPARARE  DIVERTENDOSI</a:t>
            </a:r>
            <a:br>
              <a:rPr lang="it-IT" sz="2400" dirty="0">
                <a:solidFill>
                  <a:srgbClr val="0070C0"/>
                </a:solidFill>
              </a:rPr>
            </a:br>
            <a:r>
              <a:rPr lang="it-IT" sz="2400" dirty="0">
                <a:solidFill>
                  <a:srgbClr val="0070C0"/>
                </a:solidFill>
              </a:rPr>
              <a:t>Clicca sui video e vola nell’ affascinante mondo della Grecia delle POLIS</a:t>
            </a:r>
            <a:br>
              <a:rPr lang="it-IT" sz="2400" dirty="0">
                <a:solidFill>
                  <a:srgbClr val="0070C0"/>
                </a:solidFill>
              </a:rPr>
            </a:br>
            <a:r>
              <a:rPr lang="it-IT" sz="2400" dirty="0">
                <a:solidFill>
                  <a:srgbClr val="0070C0"/>
                </a:solidFill>
              </a:rPr>
              <a:t>E non dimenticare che puoi </a:t>
            </a:r>
            <a:r>
              <a:rPr lang="it-IT" sz="2400" dirty="0" err="1">
                <a:solidFill>
                  <a:srgbClr val="0070C0"/>
                </a:solidFill>
              </a:rPr>
              <a:t>consutare</a:t>
            </a:r>
            <a:r>
              <a:rPr lang="it-IT" sz="2400" dirty="0">
                <a:solidFill>
                  <a:srgbClr val="0070C0"/>
                </a:solidFill>
              </a:rPr>
              <a:t>  il libro digitale all’ indirizzo sotto indicato </a:t>
            </a:r>
          </a:p>
        </p:txBody>
      </p:sp>
      <p:pic>
        <p:nvPicPr>
          <p:cNvPr id="4" name="qhbKR4PiXS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1313" y="2039643"/>
            <a:ext cx="4031395" cy="2999886"/>
          </a:xfrm>
          <a:prstGeom prst="rect">
            <a:avLst/>
          </a:prstGeom>
        </p:spPr>
      </p:pic>
      <p:pic>
        <p:nvPicPr>
          <p:cNvPr id="5" name="T1YPOp3SfdM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7174523" y="1970876"/>
            <a:ext cx="5017477" cy="299988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872154" y="5285714"/>
            <a:ext cx="5521570" cy="1354645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u="sng" dirty="0">
                <a:hlinkClick r:id="rId7"/>
              </a:rPr>
              <a:t>https://dbookeasy.giuntiscuola.it/app/collections/TILE29LIV08_DBOOKEASY?prependCollection=BL09LIV07_DBOOKEASY</a:t>
            </a:r>
            <a:endParaRPr lang="it-IT" dirty="0"/>
          </a:p>
        </p:txBody>
      </p:sp>
      <p:sp>
        <p:nvSpPr>
          <p:cNvPr id="3" name="Smile 2"/>
          <p:cNvSpPr/>
          <p:nvPr/>
        </p:nvSpPr>
        <p:spPr>
          <a:xfrm>
            <a:off x="5175739" y="2625272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Nuvola 5"/>
          <p:cNvSpPr/>
          <p:nvPr/>
        </p:nvSpPr>
        <p:spPr>
          <a:xfrm>
            <a:off x="4630615" y="3761365"/>
            <a:ext cx="2004647" cy="121989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BUON LAVORO</a:t>
            </a:r>
          </a:p>
        </p:txBody>
      </p:sp>
    </p:spTree>
    <p:extLst>
      <p:ext uri="{BB962C8B-B14F-4D97-AF65-F5344CB8AC3E}">
        <p14:creationId xmlns:p14="http://schemas.microsoft.com/office/powerpoint/2010/main" val="181382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10800000" flipV="1">
            <a:off x="1779584" y="133351"/>
            <a:ext cx="8915399" cy="96633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DEMOCRAZIA   E’ IL PRESUPPOSTO PER L’AFFERMAZIONE DELLE LIBERTA’ INDIVIDUALI…</a:t>
            </a:r>
            <a:br>
              <a:rPr lang="it-IT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UNO SGUARDO AL PASSATO PER CAPIRE IL PRESENTE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73" y="1209038"/>
            <a:ext cx="4848301" cy="5594555"/>
          </a:xfrm>
          <a:prstGeom prst="rect">
            <a:avLst/>
          </a:prstGeom>
        </p:spPr>
      </p:pic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149011"/>
              </p:ext>
            </p:extLst>
          </p:nvPr>
        </p:nvGraphicFramePr>
        <p:xfrm>
          <a:off x="5881686" y="1314450"/>
          <a:ext cx="5032376" cy="536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o" r:id="rId4" imgW="7092539" imgH="10065734" progId="Word.Document.12">
                  <p:embed/>
                </p:oleObj>
              </mc:Choice>
              <mc:Fallback>
                <p:oleObj name="Documento" r:id="rId4" imgW="7092539" imgH="100657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81686" y="1314450"/>
                        <a:ext cx="5032376" cy="536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16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00556" y="120017"/>
            <a:ext cx="6316614" cy="677152"/>
          </a:xfrm>
        </p:spPr>
        <p:txBody>
          <a:bodyPr>
            <a:norm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Ripassa il congiuntivo a pag.48 del libro di grammatica e completa la scheda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77" y="797169"/>
            <a:ext cx="5962338" cy="5955323"/>
          </a:xfrm>
        </p:spPr>
      </p:pic>
    </p:spTree>
    <p:extLst>
      <p:ext uri="{BB962C8B-B14F-4D97-AF65-F5344CB8AC3E}">
        <p14:creationId xmlns:p14="http://schemas.microsoft.com/office/powerpoint/2010/main" val="2478847331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</TotalTime>
  <Words>135</Words>
  <Application>Microsoft Office PowerPoint</Application>
  <PresentationFormat>Widescreen</PresentationFormat>
  <Paragraphs>13</Paragraphs>
  <Slides>5</Slides>
  <Notes>1</Notes>
  <HiddenSlides>0</HiddenSlides>
  <MMClips>3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Filo</vt:lpstr>
      <vt:lpstr>Documento</vt:lpstr>
      <vt:lpstr>Presentazione standard di PowerPoint</vt:lpstr>
      <vt:lpstr>LA POLIS GRECA   Studia le pagine 8-9 ed elabora una mappa concettuale</vt:lpstr>
      <vt:lpstr>IMPARARE  DIVERTENDOSI Clicca sui video e vola nell’ affascinante mondo della Grecia delle POLIS E non dimenticare che puoi consutare  il libro digitale all’ indirizzo sotto indicato </vt:lpstr>
      <vt:lpstr>LA DEMOCRAZIA   E’ IL PRESUPPOSTO PER L’AFFERMAZIONE DELLE LIBERTA’ INDIVIDUALI…  UNO SGUARDO AL PASSATO PER CAPIRE IL PRESENTE</vt:lpstr>
      <vt:lpstr>Ripassa il congiuntivo a pag.48 del libro di grammatica e completa la scheda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 Zanfardino</dc:creator>
  <cp:lastModifiedBy>Raffaella Castiello</cp:lastModifiedBy>
  <cp:revision>8</cp:revision>
  <dcterms:created xsi:type="dcterms:W3CDTF">2020-11-05T18:10:07Z</dcterms:created>
  <dcterms:modified xsi:type="dcterms:W3CDTF">2020-11-06T12:33:06Z</dcterms:modified>
</cp:coreProperties>
</file>