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sldIdLst>
    <p:sldId id="256" r:id="rId2"/>
    <p:sldId id="257" r:id="rId3"/>
    <p:sldId id="263" r:id="rId4"/>
    <p:sldId id="258" r:id="rId5"/>
    <p:sldId id="260" r:id="rId6"/>
    <p:sldId id="261" r:id="rId7"/>
    <p:sldId id="262" r:id="rId8"/>
    <p:sldId id="259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AB3DE3-3560-4F0D-B90C-79F8A2080363}" v="24" dt="2020-11-24T13:55:44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onietta pirozzi" userId="148f1e75bebbd635" providerId="LiveId" clId="{22AB3DE3-3560-4F0D-B90C-79F8A2080363}"/>
    <pc:docChg chg="modSld">
      <pc:chgData name="antonietta pirozzi" userId="148f1e75bebbd635" providerId="LiveId" clId="{22AB3DE3-3560-4F0D-B90C-79F8A2080363}" dt="2020-11-24T13:55:44.513" v="24"/>
      <pc:docMkLst>
        <pc:docMk/>
      </pc:docMkLst>
      <pc:sldChg chg="addSp delSp modSp modTransition modAnim">
        <pc:chgData name="antonietta pirozzi" userId="148f1e75bebbd635" providerId="LiveId" clId="{22AB3DE3-3560-4F0D-B90C-79F8A2080363}" dt="2020-11-24T13:43:50.350" v="18"/>
        <pc:sldMkLst>
          <pc:docMk/>
          <pc:sldMk cId="1662863741" sldId="256"/>
        </pc:sldMkLst>
        <pc:picChg chg="add del mod">
          <ac:chgData name="antonietta pirozzi" userId="148f1e75bebbd635" providerId="LiveId" clId="{22AB3DE3-3560-4F0D-B90C-79F8A2080363}" dt="2020-11-24T13:26:59.018" v="1"/>
          <ac:picMkLst>
            <pc:docMk/>
            <pc:sldMk cId="1662863741" sldId="256"/>
            <ac:picMk id="5" creationId="{0A73BB21-6763-458F-8C57-7E9C79F5B4F2}"/>
          </ac:picMkLst>
        </pc:picChg>
        <pc:picChg chg="add del mod">
          <ac:chgData name="antonietta pirozzi" userId="148f1e75bebbd635" providerId="LiveId" clId="{22AB3DE3-3560-4F0D-B90C-79F8A2080363}" dt="2020-11-24T13:43:50.350" v="18"/>
          <ac:picMkLst>
            <pc:docMk/>
            <pc:sldMk cId="1662863741" sldId="256"/>
            <ac:picMk id="6" creationId="{E239EC73-534F-4271-A8CB-AC40C850B894}"/>
          </ac:picMkLst>
        </pc:picChg>
      </pc:sldChg>
      <pc:sldChg chg="addSp delSp modSp modTransition modAnim">
        <pc:chgData name="antonietta pirozzi" userId="148f1e75bebbd635" providerId="LiveId" clId="{22AB3DE3-3560-4F0D-B90C-79F8A2080363}" dt="2020-11-24T13:43:50.350" v="18"/>
        <pc:sldMkLst>
          <pc:docMk/>
          <pc:sldMk cId="2978172685" sldId="257"/>
        </pc:sldMkLst>
        <pc:picChg chg="add del mod">
          <ac:chgData name="antonietta pirozzi" userId="148f1e75bebbd635" providerId="LiveId" clId="{22AB3DE3-3560-4F0D-B90C-79F8A2080363}" dt="2020-11-24T13:27:32.917" v="3"/>
          <ac:picMkLst>
            <pc:docMk/>
            <pc:sldMk cId="2978172685" sldId="257"/>
            <ac:picMk id="3" creationId="{0810005F-71DA-4FEF-801B-874A222AA8C8}"/>
          </ac:picMkLst>
        </pc:picChg>
        <pc:picChg chg="add del mod">
          <ac:chgData name="antonietta pirozzi" userId="148f1e75bebbd635" providerId="LiveId" clId="{22AB3DE3-3560-4F0D-B90C-79F8A2080363}" dt="2020-11-24T13:28:36.655" v="5"/>
          <ac:picMkLst>
            <pc:docMk/>
            <pc:sldMk cId="2978172685" sldId="257"/>
            <ac:picMk id="4" creationId="{E04CCB70-DA9A-48BD-B2BC-4AE36009C182}"/>
          </ac:picMkLst>
        </pc:picChg>
        <pc:picChg chg="add del mod">
          <ac:chgData name="antonietta pirozzi" userId="148f1e75bebbd635" providerId="LiveId" clId="{22AB3DE3-3560-4F0D-B90C-79F8A2080363}" dt="2020-11-24T13:43:50.350" v="18"/>
          <ac:picMkLst>
            <pc:docMk/>
            <pc:sldMk cId="2978172685" sldId="257"/>
            <ac:picMk id="5" creationId="{0784F5CC-B49D-4751-8042-E49C489153A4}"/>
          </ac:picMkLst>
        </pc:picChg>
      </pc:sldChg>
      <pc:sldChg chg="addSp delSp modSp mod modTransition modAnim">
        <pc:chgData name="antonietta pirozzi" userId="148f1e75bebbd635" providerId="LiveId" clId="{22AB3DE3-3560-4F0D-B90C-79F8A2080363}" dt="2020-11-24T13:55:44.513" v="24"/>
        <pc:sldMkLst>
          <pc:docMk/>
          <pc:sldMk cId="2929113410" sldId="258"/>
        </pc:sldMkLst>
        <pc:picChg chg="add del mod">
          <ac:chgData name="antonietta pirozzi" userId="148f1e75bebbd635" providerId="LiveId" clId="{22AB3DE3-3560-4F0D-B90C-79F8A2080363}" dt="2020-11-24T13:34:23.261" v="11"/>
          <ac:picMkLst>
            <pc:docMk/>
            <pc:sldMk cId="2929113410" sldId="258"/>
            <ac:picMk id="3" creationId="{8F8C4AC9-AF44-4341-9802-1574582D4B6C}"/>
          </ac:picMkLst>
        </pc:picChg>
        <pc:picChg chg="add del mod">
          <ac:chgData name="antonietta pirozzi" userId="148f1e75bebbd635" providerId="LiveId" clId="{22AB3DE3-3560-4F0D-B90C-79F8A2080363}" dt="2020-11-24T13:54:59.264" v="23"/>
          <ac:picMkLst>
            <pc:docMk/>
            <pc:sldMk cId="2929113410" sldId="258"/>
            <ac:picMk id="3" creationId="{E2B0330C-BC25-45B5-B381-26DB69163D87}"/>
          </ac:picMkLst>
        </pc:picChg>
        <pc:picChg chg="add del mod">
          <ac:chgData name="antonietta pirozzi" userId="148f1e75bebbd635" providerId="LiveId" clId="{22AB3DE3-3560-4F0D-B90C-79F8A2080363}" dt="2020-11-24T13:43:50.350" v="18"/>
          <ac:picMkLst>
            <pc:docMk/>
            <pc:sldMk cId="2929113410" sldId="258"/>
            <ac:picMk id="5" creationId="{1E429737-2650-48C1-9C21-FBD8B37C664A}"/>
          </ac:picMkLst>
        </pc:picChg>
        <pc:picChg chg="add mod">
          <ac:chgData name="antonietta pirozzi" userId="148f1e75bebbd635" providerId="LiveId" clId="{22AB3DE3-3560-4F0D-B90C-79F8A2080363}" dt="2020-11-24T13:55:44.513" v="24"/>
          <ac:picMkLst>
            <pc:docMk/>
            <pc:sldMk cId="2929113410" sldId="258"/>
            <ac:picMk id="5" creationId="{B321280F-57A3-4931-AB90-B5C8BDDA5068}"/>
          </ac:picMkLst>
        </pc:picChg>
      </pc:sldChg>
      <pc:sldChg chg="addSp modSp modTransition">
        <pc:chgData name="antonietta pirozzi" userId="148f1e75bebbd635" providerId="LiveId" clId="{22AB3DE3-3560-4F0D-B90C-79F8A2080363}" dt="2020-11-24T13:50:33.265" v="21"/>
        <pc:sldMkLst>
          <pc:docMk/>
          <pc:sldMk cId="2082372415" sldId="259"/>
        </pc:sldMkLst>
        <pc:picChg chg="add mod">
          <ac:chgData name="antonietta pirozzi" userId="148f1e75bebbd635" providerId="LiveId" clId="{22AB3DE3-3560-4F0D-B90C-79F8A2080363}" dt="2020-11-24T13:50:33.265" v="21"/>
          <ac:picMkLst>
            <pc:docMk/>
            <pc:sldMk cId="2082372415" sldId="259"/>
            <ac:picMk id="2" creationId="{B1D55C20-2C0F-4945-B794-69EB4D1092EC}"/>
          </ac:picMkLst>
        </pc:picChg>
      </pc:sldChg>
      <pc:sldChg chg="addSp delSp modSp modTransition modAnim">
        <pc:chgData name="antonietta pirozzi" userId="148f1e75bebbd635" providerId="LiveId" clId="{22AB3DE3-3560-4F0D-B90C-79F8A2080363}" dt="2020-11-24T13:47:33.368" v="20"/>
        <pc:sldMkLst>
          <pc:docMk/>
          <pc:sldMk cId="1514598918" sldId="260"/>
        </pc:sldMkLst>
        <pc:picChg chg="add del mod">
          <ac:chgData name="antonietta pirozzi" userId="148f1e75bebbd635" providerId="LiveId" clId="{22AB3DE3-3560-4F0D-B90C-79F8A2080363}" dt="2020-11-24T13:40:18.836" v="14"/>
          <ac:picMkLst>
            <pc:docMk/>
            <pc:sldMk cId="1514598918" sldId="260"/>
            <ac:picMk id="2" creationId="{35D68D75-0F41-4225-8A8F-8316212E0D51}"/>
          </ac:picMkLst>
        </pc:picChg>
        <pc:picChg chg="add del mod">
          <ac:chgData name="antonietta pirozzi" userId="148f1e75bebbd635" providerId="LiveId" clId="{22AB3DE3-3560-4F0D-B90C-79F8A2080363}" dt="2020-11-24T13:42:11.638" v="16"/>
          <ac:picMkLst>
            <pc:docMk/>
            <pc:sldMk cId="1514598918" sldId="260"/>
            <ac:picMk id="4" creationId="{30C6E171-457F-4D8F-AAC1-396C614D421D}"/>
          </ac:picMkLst>
        </pc:picChg>
        <pc:picChg chg="add del mod">
          <ac:chgData name="antonietta pirozzi" userId="148f1e75bebbd635" providerId="LiveId" clId="{22AB3DE3-3560-4F0D-B90C-79F8A2080363}" dt="2020-11-24T13:47:33.368" v="20"/>
          <ac:picMkLst>
            <pc:docMk/>
            <pc:sldMk cId="1514598918" sldId="260"/>
            <ac:picMk id="5" creationId="{7B5C029E-139B-4916-893D-DCA7E33AC67D}"/>
          </ac:picMkLst>
        </pc:picChg>
        <pc:picChg chg="add mod">
          <ac:chgData name="antonietta pirozzi" userId="148f1e75bebbd635" providerId="LiveId" clId="{22AB3DE3-3560-4F0D-B90C-79F8A2080363}" dt="2020-11-24T13:47:33.368" v="20"/>
          <ac:picMkLst>
            <pc:docMk/>
            <pc:sldMk cId="1514598918" sldId="260"/>
            <ac:picMk id="6" creationId="{FE8A987C-2630-4B78-8FE4-B17A12A51390}"/>
          </ac:picMkLst>
        </pc:picChg>
      </pc:sldChg>
      <pc:sldChg chg="addSp modSp modTransition">
        <pc:chgData name="antonietta pirozzi" userId="148f1e75bebbd635" providerId="LiveId" clId="{22AB3DE3-3560-4F0D-B90C-79F8A2080363}" dt="2020-11-24T13:50:33.265" v="21"/>
        <pc:sldMkLst>
          <pc:docMk/>
          <pc:sldMk cId="1272769934" sldId="261"/>
        </pc:sldMkLst>
        <pc:picChg chg="add mod">
          <ac:chgData name="antonietta pirozzi" userId="148f1e75bebbd635" providerId="LiveId" clId="{22AB3DE3-3560-4F0D-B90C-79F8A2080363}" dt="2020-11-24T13:50:33.265" v="21"/>
          <ac:picMkLst>
            <pc:docMk/>
            <pc:sldMk cId="1272769934" sldId="261"/>
            <ac:picMk id="2" creationId="{01CB4908-AB2A-48EF-A3D2-B7CF81E1BCFF}"/>
          </ac:picMkLst>
        </pc:picChg>
      </pc:sldChg>
      <pc:sldChg chg="addSp modSp modTransition">
        <pc:chgData name="antonietta pirozzi" userId="148f1e75bebbd635" providerId="LiveId" clId="{22AB3DE3-3560-4F0D-B90C-79F8A2080363}" dt="2020-11-24T13:50:33.265" v="21"/>
        <pc:sldMkLst>
          <pc:docMk/>
          <pc:sldMk cId="3194388567" sldId="262"/>
        </pc:sldMkLst>
        <pc:picChg chg="add mod">
          <ac:chgData name="antonietta pirozzi" userId="148f1e75bebbd635" providerId="LiveId" clId="{22AB3DE3-3560-4F0D-B90C-79F8A2080363}" dt="2020-11-24T13:50:33.265" v="21"/>
          <ac:picMkLst>
            <pc:docMk/>
            <pc:sldMk cId="3194388567" sldId="262"/>
            <ac:picMk id="3" creationId="{FB1AF16B-B970-440A-A9D4-6DFDAC6386AA}"/>
          </ac:picMkLst>
        </pc:picChg>
      </pc:sldChg>
      <pc:sldChg chg="addSp delSp modSp modTransition modAnim">
        <pc:chgData name="antonietta pirozzi" userId="148f1e75bebbd635" providerId="LiveId" clId="{22AB3DE3-3560-4F0D-B90C-79F8A2080363}" dt="2020-11-24T13:43:50.350" v="18"/>
        <pc:sldMkLst>
          <pc:docMk/>
          <pc:sldMk cId="711952875" sldId="263"/>
        </pc:sldMkLst>
        <pc:picChg chg="add del mod">
          <ac:chgData name="antonietta pirozzi" userId="148f1e75bebbd635" providerId="LiveId" clId="{22AB3DE3-3560-4F0D-B90C-79F8A2080363}" dt="2020-11-24T13:30:21.540" v="7"/>
          <ac:picMkLst>
            <pc:docMk/>
            <pc:sldMk cId="711952875" sldId="263"/>
            <ac:picMk id="2" creationId="{C61A5FAE-1C10-475A-958C-B5D736ECBF07}"/>
          </ac:picMkLst>
        </pc:picChg>
        <pc:picChg chg="add del mod">
          <ac:chgData name="antonietta pirozzi" userId="148f1e75bebbd635" providerId="LiveId" clId="{22AB3DE3-3560-4F0D-B90C-79F8A2080363}" dt="2020-11-24T13:30:56.043" v="9"/>
          <ac:picMkLst>
            <pc:docMk/>
            <pc:sldMk cId="711952875" sldId="263"/>
            <ac:picMk id="4" creationId="{EF7D3556-CFC6-4519-97A7-60CB4FAFB6F5}"/>
          </ac:picMkLst>
        </pc:picChg>
        <pc:picChg chg="add del mod">
          <ac:chgData name="antonietta pirozzi" userId="148f1e75bebbd635" providerId="LiveId" clId="{22AB3DE3-3560-4F0D-B90C-79F8A2080363}" dt="2020-11-24T13:43:50.350" v="18"/>
          <ac:picMkLst>
            <pc:docMk/>
            <pc:sldMk cId="711952875" sldId="263"/>
            <ac:picMk id="5" creationId="{DE122FEB-7ABE-48E1-8BAF-51D6C1C3490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7C0C22-EBDA-4130-87AE-CB28BC19B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419A8-07CA-4A4C-AEC2-C40D4D50A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FA7B86-E610-42EA-B4DC-C2F44778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A7BA06D-B3FF-4E91-8639-B4569AE3AA23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2B30C86D-5A07-48BC-9C9D-6F9A2DB1E9E1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127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6E5D1-6D19-4E7F-9B4E-42326B77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2A06C-F91A-4ADC-9CD2-61F0A4D7E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3AA9A-2280-4F63-8B3D-20742AE69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D986B-E58E-43B6-8A80-FFA9D8F7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40D36-2E71-4F27-967F-7A3E4C6EE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1609904-5327-4D2C-A445-B270A00F3B5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0FC7BEC-08C5-4D95-9C84-B48BC8AD1C9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414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1FEA3D-0C7F-45CD-B6A0-942F707B36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8B8A12-BCE6-4D03-A637-1DEC8924B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9755-9FF4-428A-AEB7-1A647746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1836-11E2-49FD-877D-53B74514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24C42-4B05-4EEF-BE14-29041EC9C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ADDEB1-F604-408B-B02A-A2814606E6AF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8DF7987-332F-4D6C-81C3-990F39C76C96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337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E82FA1-02B7-467E-9F16-D17814940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89247-FB8A-4494-859B-B3754B02A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A5B62-3338-46A5-B381-A63B88CB0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65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A5F313-1240-47AE-A026-7F349292B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48158-6132-4335-B8E1-F6A896383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4C5B6-1598-48B4-9B3A-3078FDBE9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EDBDD32-D3EE-4848-A112-BA814D4631CD}"/>
              </a:ext>
            </a:extLst>
          </p:cNvPr>
          <p:cNvSpPr/>
          <p:nvPr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61350361-843C-49D0-BD6A-ECDBA3842BA0}"/>
              </a:ext>
            </a:extLst>
          </p:cNvPr>
          <p:cNvSpPr/>
          <p:nvPr/>
        </p:nvSpPr>
        <p:spPr>
          <a:xfrm rot="10800000" flipV="1">
            <a:off x="555710" y="106482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318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8B65F-F709-469F-9961-4D01896CA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1C6BC-B23D-48BC-AD44-654DDB8D0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D60B-86A1-479D-BCE8-06D2C3DB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9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8A5018-8A77-40E8-B159-4894ECF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D79441-8908-4461-9FDD-BCE638837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29F7D-B101-4950-A2C0-F350FB26D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319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92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24287-C9B9-48AC-8E4D-A282DE2F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34C9A2-75A7-4164-B3B8-E6A9D60B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E73CE-2859-4D49-A9EC-26AF3FBDF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577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70783-FF31-4C4E-9196-EB169B209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2E260-747D-40FD-A062-9DD5E6835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7E50A0-1E05-49C5-88C9-462677512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77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A07CB7-0520-4D64-B76C-C31AC5578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B226-AD45-45DF-AAB5-5513AE732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E96AEB-9481-4CCE-B110-FEDD33483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‹N›</a:t>
            </a:fld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559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D5CDC-F2CE-410E-AD13-DDC235C71C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82EDB8D0-98ED-4B86-9D5F-E61ADC70144D}" type="datetimeFigureOut">
              <a:rPr lang="en-US" smtClean="0"/>
              <a:pPr/>
              <a:t>11/26/2020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0CD45-794A-4BB0-A427-0CE61AEAF4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3AB91-9588-4071-92D2-364F4A6ED0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cap="none" spc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77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32D299-945E-4FF5-98F4-631D89E1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415"/>
          <a:stretch/>
        </p:blipFill>
        <p:spPr>
          <a:xfrm>
            <a:off x="5101771" y="10"/>
            <a:ext cx="7094361" cy="685798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34066D6-1B59-4642-A86D-39464CEE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4"/>
            <a:ext cx="5272088" cy="6858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Arc 19">
            <a:extLst>
              <a:ext uri="{FF2B5EF4-FFF2-40B4-BE49-F238E27FC236}">
                <a16:creationId xmlns:a16="http://schemas.microsoft.com/office/drawing/2014/main" id="{18E928D9-3091-4385-B979-265D55AD02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03011">
            <a:off x="1718653" y="70086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318DBB3-C885-4ABB-917D-86CFDD0BA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795509"/>
            <a:ext cx="4092525" cy="2798604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Geometria tanta rette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65550524-5FF9-457C-A1CF-D6A6D0FC42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3686187"/>
            <a:ext cx="4092525" cy="2292581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FFFFFF"/>
                </a:solidFill>
              </a:rPr>
              <a:t>Classe 3^ B plesso Capoluogo</a:t>
            </a:r>
          </a:p>
          <a:p>
            <a:r>
              <a:rPr lang="it-IT" dirty="0">
                <a:solidFill>
                  <a:srgbClr val="FFFFFF"/>
                </a:solidFill>
              </a:rPr>
              <a:t>Ins. Pirozzi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D602432-D774-4CF5-94E8-7D52D01059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1186" y="4626633"/>
            <a:ext cx="491961" cy="49196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BF9EBB4-5078-47B2-AAA0-DF4A88D81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27932" y="5011563"/>
            <a:ext cx="731558" cy="731558"/>
          </a:xfrm>
          <a:prstGeom prst="rect">
            <a:avLst/>
          </a:prstGeom>
          <a:noFill/>
          <a:ln w="127000">
            <a:solidFill>
              <a:schemeClr val="accent2">
                <a:lumMod val="7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863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04D7C73-13FC-4CE4-A751-AF87CD7337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882" y="265732"/>
            <a:ext cx="8857376" cy="596473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A8DA51F-565A-4388-A366-4E1A89F8DC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7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83"/>
    </mc:Choice>
    <mc:Fallback>
      <p:transition spd="slow" advTm="650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430E2BD-FD39-4D36-8125-151D0F9C7B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047" y="571101"/>
            <a:ext cx="7201905" cy="571579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99EB828-DF59-4BDF-B896-B5ECA4D65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52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143"/>
    </mc:Choice>
    <mc:Fallback>
      <p:transition spd="slow" advTm="79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8A35BC5-CC2C-4E26-982E-0E35AC04184E}"/>
              </a:ext>
            </a:extLst>
          </p:cNvPr>
          <p:cNvSpPr txBox="1"/>
          <p:nvPr/>
        </p:nvSpPr>
        <p:spPr>
          <a:xfrm>
            <a:off x="1132515" y="873557"/>
            <a:ext cx="942083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Bell MT" panose="02020503060305020303" pitchFamily="18" charset="0"/>
              </a:rPr>
              <a:t>Andiamo a vedere nei particolari i diversi elementi della geometria</a:t>
            </a:r>
          </a:p>
          <a:p>
            <a:r>
              <a:rPr lang="it-IT" dirty="0">
                <a:latin typeface="Bell MT" panose="02020503060305020303" pitchFamily="18" charset="0"/>
              </a:rPr>
              <a:t>Partiamo dal </a:t>
            </a:r>
            <a:r>
              <a:rPr lang="it-IT" b="1" dirty="0">
                <a:solidFill>
                  <a:srgbClr val="FF0000"/>
                </a:solidFill>
                <a:latin typeface="Bell MT" panose="02020503060305020303" pitchFamily="18" charset="0"/>
              </a:rPr>
              <a:t>PUNTO</a:t>
            </a:r>
            <a:r>
              <a:rPr lang="it-IT" sz="3200" b="1" dirty="0">
                <a:solidFill>
                  <a:srgbClr val="FF0000"/>
                </a:solidFill>
                <a:latin typeface="Bell MT" panose="02020503060305020303" pitchFamily="18" charset="0"/>
              </a:rPr>
              <a:t> .</a:t>
            </a:r>
            <a:r>
              <a:rPr lang="it-IT" sz="3200" dirty="0">
                <a:latin typeface="Bell MT" panose="02020503060305020303" pitchFamily="18" charset="0"/>
              </a:rPr>
              <a:t> </a:t>
            </a:r>
            <a:r>
              <a:rPr lang="it-IT" dirty="0">
                <a:latin typeface="Bell MT" panose="02020503060305020303" pitchFamily="18" charset="0"/>
              </a:rPr>
              <a:t>cos’è un punto? </a:t>
            </a:r>
            <a:endParaRPr lang="it-IT" sz="2800" b="1" dirty="0">
              <a:solidFill>
                <a:srgbClr val="FF0000"/>
              </a:solidFill>
              <a:latin typeface="Bell MT" panose="02020503060305020303" pitchFamily="18" charset="0"/>
            </a:endParaRPr>
          </a:p>
          <a:p>
            <a:r>
              <a:rPr lang="it-IT" sz="1600" dirty="0">
                <a:latin typeface="Bell MT" panose="02020503060305020303" pitchFamily="18" charset="0"/>
              </a:rPr>
              <a:t>Il segno lasciato dalla punta della matita sul foglio, dalla punta di una matita o un pennarello premuto sempre  sul foglio ci fanno pensare a ciò che in geometria è chiamato </a:t>
            </a:r>
            <a:r>
              <a:rPr lang="it-IT" sz="1600" dirty="0">
                <a:solidFill>
                  <a:srgbClr val="FF0000"/>
                </a:solidFill>
                <a:latin typeface="Bell MT" panose="02020503060305020303" pitchFamily="18" charset="0"/>
              </a:rPr>
              <a:t>PUNTO.</a:t>
            </a:r>
          </a:p>
          <a:p>
            <a:r>
              <a:rPr lang="it-IT" sz="1600" dirty="0">
                <a:latin typeface="Bell MT" panose="02020503060305020303" pitchFamily="18" charset="0"/>
              </a:rPr>
              <a:t>Adesso prova a lasciare sul foglio un segno con la punta della matita o del pennarello quello è …</a:t>
            </a:r>
          </a:p>
          <a:p>
            <a:r>
              <a:rPr lang="it-IT" sz="1600" dirty="0">
                <a:latin typeface="Bell MT" panose="02020503060305020303" pitchFamily="18" charset="0"/>
              </a:rPr>
              <a:t>Ricorda anche che il punto ha solo una posizione.</a:t>
            </a:r>
          </a:p>
          <a:p>
            <a:endParaRPr lang="it-IT" sz="1600" dirty="0">
              <a:latin typeface="Bell MT" panose="02020503060305020303" pitchFamily="18" charset="0"/>
            </a:endParaRPr>
          </a:p>
          <a:p>
            <a:r>
              <a:rPr lang="it-IT" sz="1600" dirty="0">
                <a:latin typeface="Bell MT" panose="02020503060305020303" pitchFamily="18" charset="0"/>
              </a:rPr>
              <a:t>Che cos’è una </a:t>
            </a:r>
            <a:r>
              <a:rPr lang="it-IT" sz="1600" b="1" dirty="0">
                <a:solidFill>
                  <a:srgbClr val="FF0000"/>
                </a:solidFill>
                <a:latin typeface="Bell MT" panose="02020503060305020303" pitchFamily="18" charset="0"/>
              </a:rPr>
              <a:t>RETTA  ….                ….  </a:t>
            </a:r>
            <a:r>
              <a:rPr lang="it-IT" sz="1600" dirty="0">
                <a:latin typeface="Bell MT" panose="02020503060305020303" pitchFamily="18" charset="0"/>
              </a:rPr>
              <a:t>?</a:t>
            </a:r>
          </a:p>
          <a:p>
            <a:r>
              <a:rPr lang="it-IT" sz="1600" dirty="0">
                <a:latin typeface="Bell MT" panose="02020503060305020303" pitchFamily="18" charset="0"/>
              </a:rPr>
              <a:t>Prova ad immaginare la scia lasciata dalla nave che mantiene sempre la stessa direzione quella è una </a:t>
            </a:r>
            <a:r>
              <a:rPr lang="it-IT" sz="1600" b="1" dirty="0">
                <a:solidFill>
                  <a:srgbClr val="FF0000"/>
                </a:solidFill>
                <a:latin typeface="Bell MT" panose="02020503060305020303" pitchFamily="18" charset="0"/>
              </a:rPr>
              <a:t>LINEA RETTA</a:t>
            </a:r>
          </a:p>
          <a:p>
            <a:r>
              <a:rPr lang="it-IT" sz="1600" b="1" dirty="0">
                <a:solidFill>
                  <a:srgbClr val="FF0000"/>
                </a:solidFill>
                <a:latin typeface="Bell MT" panose="02020503060305020303" pitchFamily="18" charset="0"/>
              </a:rPr>
              <a:t>…..                       ….. </a:t>
            </a:r>
            <a:r>
              <a:rPr lang="it-IT" sz="1600" dirty="0">
                <a:latin typeface="Bell MT" panose="02020503060305020303" pitchFamily="18" charset="0"/>
              </a:rPr>
              <a:t>I punti alle due estremità indicano che la retta non ha inizio e né fine il tratteggio dà l’idea che la linea continua.</a:t>
            </a:r>
          </a:p>
          <a:p>
            <a:r>
              <a:rPr lang="it-IT" sz="1600" dirty="0">
                <a:latin typeface="Bell MT" panose="02020503060305020303" pitchFamily="18" charset="0"/>
              </a:rPr>
              <a:t>Dalla retta nascono la semiretta e il segmento</a:t>
            </a:r>
          </a:p>
          <a:p>
            <a:r>
              <a:rPr lang="it-IT" sz="1600" dirty="0">
                <a:latin typeface="Bell MT" panose="02020503060305020303" pitchFamily="18" charset="0"/>
              </a:rPr>
              <a:t>Che cos’è la semiretta?</a:t>
            </a:r>
          </a:p>
          <a:p>
            <a:r>
              <a:rPr lang="it-IT" sz="1600" dirty="0">
                <a:latin typeface="Bell MT" panose="02020503060305020303" pitchFamily="18" charset="0"/>
              </a:rPr>
              <a:t>Se sulla retta </a:t>
            </a:r>
            <a:r>
              <a:rPr lang="it-IT" sz="1600" dirty="0">
                <a:solidFill>
                  <a:srgbClr val="FF0000"/>
                </a:solidFill>
                <a:latin typeface="Bell MT" panose="02020503060305020303" pitchFamily="18" charset="0"/>
              </a:rPr>
              <a:t>r   o                                     ….  </a:t>
            </a:r>
            <a:r>
              <a:rPr lang="it-IT" sz="1600" dirty="0">
                <a:latin typeface="Bell MT" panose="02020503060305020303" pitchFamily="18" charset="0"/>
              </a:rPr>
              <a:t>tracciamo il punto </a:t>
            </a:r>
            <a:r>
              <a:rPr lang="it-IT" sz="1600" dirty="0">
                <a:solidFill>
                  <a:srgbClr val="FF0000"/>
                </a:solidFill>
                <a:latin typeface="Bell MT" panose="02020503060305020303" pitchFamily="18" charset="0"/>
              </a:rPr>
              <a:t>O</a:t>
            </a:r>
            <a:r>
              <a:rPr lang="it-IT" sz="1600" dirty="0">
                <a:latin typeface="Bell MT" panose="02020503060305020303" pitchFamily="18" charset="0"/>
              </a:rPr>
              <a:t> otteniamo una  </a:t>
            </a:r>
            <a:r>
              <a:rPr lang="it-IT" sz="1600" b="1" dirty="0">
                <a:solidFill>
                  <a:srgbClr val="FF0000"/>
                </a:solidFill>
                <a:latin typeface="Bell MT" panose="02020503060305020303" pitchFamily="18" charset="0"/>
              </a:rPr>
              <a:t>SEMIRETTE.</a:t>
            </a:r>
          </a:p>
          <a:p>
            <a:r>
              <a:rPr lang="it-IT" sz="1600" dirty="0">
                <a:latin typeface="Bell MT" panose="02020503060305020303" pitchFamily="18" charset="0"/>
              </a:rPr>
              <a:t>Il punto </a:t>
            </a:r>
            <a:r>
              <a:rPr lang="it-IT" sz="1600" dirty="0">
                <a:solidFill>
                  <a:srgbClr val="FF0000"/>
                </a:solidFill>
                <a:latin typeface="Bell MT" panose="02020503060305020303" pitchFamily="18" charset="0"/>
              </a:rPr>
              <a:t>O</a:t>
            </a:r>
            <a:r>
              <a:rPr lang="it-IT" sz="1600" dirty="0">
                <a:latin typeface="Bell MT" panose="02020503060305020303" pitchFamily="18" charset="0"/>
              </a:rPr>
              <a:t> è il punto di origine della </a:t>
            </a:r>
            <a:r>
              <a:rPr lang="it-IT" sz="1600" dirty="0">
                <a:solidFill>
                  <a:srgbClr val="FF0000"/>
                </a:solidFill>
                <a:latin typeface="Bell MT" panose="02020503060305020303" pitchFamily="18" charset="0"/>
              </a:rPr>
              <a:t>semiretta.</a:t>
            </a:r>
          </a:p>
          <a:p>
            <a:endParaRPr lang="it-IT" sz="1600" dirty="0">
              <a:solidFill>
                <a:srgbClr val="FF0000"/>
              </a:solidFill>
              <a:latin typeface="Bell MT" panose="02020503060305020303" pitchFamily="18" charset="0"/>
            </a:endParaRPr>
          </a:p>
          <a:p>
            <a:r>
              <a:rPr lang="it-IT" sz="1600" dirty="0">
                <a:latin typeface="Bell MT" panose="02020503060305020303" pitchFamily="18" charset="0"/>
              </a:rPr>
              <a:t>Che cos’è un </a:t>
            </a:r>
            <a:r>
              <a:rPr lang="it-IT" sz="1600" b="1" dirty="0">
                <a:solidFill>
                  <a:srgbClr val="FF0000"/>
                </a:solidFill>
                <a:latin typeface="Bell MT" panose="02020503060305020303" pitchFamily="18" charset="0"/>
              </a:rPr>
              <a:t>SEGMENTO  ….. A                       B       …..</a:t>
            </a:r>
            <a:r>
              <a:rPr lang="it-IT" sz="1600" b="1" dirty="0">
                <a:latin typeface="Bell MT" panose="02020503060305020303" pitchFamily="18" charset="0"/>
              </a:rPr>
              <a:t>? ( retta r , ricorda che il nome della retta in geometria si indica in corsivo minuscolo)</a:t>
            </a:r>
          </a:p>
          <a:p>
            <a:r>
              <a:rPr lang="it-IT" sz="1600" dirty="0">
                <a:latin typeface="Bell MT" panose="02020503060305020303" pitchFamily="18" charset="0"/>
              </a:rPr>
              <a:t>Se sulla retta</a:t>
            </a:r>
            <a:r>
              <a:rPr lang="it-IT" sz="1600" b="1" dirty="0">
                <a:solidFill>
                  <a:srgbClr val="FF0000"/>
                </a:solidFill>
                <a:latin typeface="Bell MT" panose="02020503060305020303" pitchFamily="18" charset="0"/>
              </a:rPr>
              <a:t> r </a:t>
            </a:r>
            <a:r>
              <a:rPr lang="it-IT" sz="1600" dirty="0">
                <a:latin typeface="Bell MT" panose="02020503060305020303" pitchFamily="18" charset="0"/>
              </a:rPr>
              <a:t>tracciamo due punti che chiamiamo </a:t>
            </a:r>
            <a:r>
              <a:rPr lang="it-IT" sz="1600" dirty="0">
                <a:solidFill>
                  <a:srgbClr val="FF0000"/>
                </a:solidFill>
                <a:latin typeface="Bell MT" panose="02020503060305020303" pitchFamily="18" charset="0"/>
              </a:rPr>
              <a:t>A</a:t>
            </a:r>
            <a:r>
              <a:rPr lang="it-IT" sz="1600" dirty="0">
                <a:latin typeface="Bell MT" panose="02020503060305020303" pitchFamily="18" charset="0"/>
              </a:rPr>
              <a:t> e</a:t>
            </a:r>
            <a:r>
              <a:rPr lang="it-IT" sz="1600" dirty="0">
                <a:solidFill>
                  <a:srgbClr val="FF0000"/>
                </a:solidFill>
                <a:latin typeface="Bell MT" panose="02020503060305020303" pitchFamily="18" charset="0"/>
              </a:rPr>
              <a:t> B</a:t>
            </a:r>
            <a:r>
              <a:rPr lang="it-IT" sz="1600" dirty="0">
                <a:latin typeface="Bell MT" panose="02020503060305020303" pitchFamily="18" charset="0"/>
              </a:rPr>
              <a:t>. Il tratto di retta compreso tra i due punti si chiama </a:t>
            </a:r>
            <a:r>
              <a:rPr lang="it-IT" sz="1600" b="1" dirty="0">
                <a:solidFill>
                  <a:srgbClr val="FF0000"/>
                </a:solidFill>
                <a:latin typeface="Bell MT" panose="02020503060305020303" pitchFamily="18" charset="0"/>
              </a:rPr>
              <a:t>SEGMENTO. </a:t>
            </a:r>
            <a:r>
              <a:rPr lang="it-IT" sz="1600" dirty="0">
                <a:latin typeface="Bell MT" panose="02020503060305020303" pitchFamily="18" charset="0"/>
              </a:rPr>
              <a:t>Un segmento ha un inizio e una fine</a:t>
            </a:r>
          </a:p>
          <a:p>
            <a:endParaRPr lang="it-IT" sz="1600" i="1" dirty="0">
              <a:latin typeface="Avenir Next LT Pro Light" panose="020B0604020202020204" pitchFamily="34" charset="0"/>
            </a:endParaRPr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4D0DE5BC-9C18-4B19-85B5-81B0CE72E88E}"/>
              </a:ext>
            </a:extLst>
          </p:cNvPr>
          <p:cNvCxnSpPr>
            <a:cxnSpLocks/>
          </p:cNvCxnSpPr>
          <p:nvPr/>
        </p:nvCxnSpPr>
        <p:spPr>
          <a:xfrm>
            <a:off x="3548543" y="3070371"/>
            <a:ext cx="68789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BC1F2477-FA31-40F0-870B-43CBFB8E3975}"/>
              </a:ext>
            </a:extLst>
          </p:cNvPr>
          <p:cNvCxnSpPr>
            <a:cxnSpLocks/>
          </p:cNvCxnSpPr>
          <p:nvPr/>
        </p:nvCxnSpPr>
        <p:spPr>
          <a:xfrm>
            <a:off x="1638649" y="3791823"/>
            <a:ext cx="1115736" cy="8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77B875-B7D3-4F3F-A310-EC429D3605E5}"/>
              </a:ext>
            </a:extLst>
          </p:cNvPr>
          <p:cNvCxnSpPr>
            <a:cxnSpLocks/>
          </p:cNvCxnSpPr>
          <p:nvPr/>
        </p:nvCxnSpPr>
        <p:spPr>
          <a:xfrm>
            <a:off x="2709882" y="4773018"/>
            <a:ext cx="186211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4C88E95E-F79D-41E1-815B-C11D4DA916DF}"/>
              </a:ext>
            </a:extLst>
          </p:cNvPr>
          <p:cNvCxnSpPr/>
          <p:nvPr/>
        </p:nvCxnSpPr>
        <p:spPr>
          <a:xfrm>
            <a:off x="4056078" y="5511567"/>
            <a:ext cx="17868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00D5E8D-47A4-4D26-977F-6606F4886F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13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480"/>
    </mc:Choice>
    <mc:Fallback>
      <p:transition spd="slow" advTm="149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C22FC2D-CB6F-486B-9EF0-9B3D4C8E88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6" t="-1124" r="-1892" b="-4254"/>
          <a:stretch/>
        </p:blipFill>
        <p:spPr>
          <a:xfrm>
            <a:off x="3247054" y="653540"/>
            <a:ext cx="4377481" cy="555091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D08151-76CB-4615-9882-5FCE08A7F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98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745"/>
    </mc:Choice>
    <mc:Fallback>
      <p:transition spd="slow" advTm="80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261CDB0B-E9AC-4113-B19C-D08BF803A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478825"/>
            <a:ext cx="12192000" cy="390034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D247D8-223D-45BD-A8F2-54F66FE8BF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6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47"/>
    </mc:Choice>
    <mc:Fallback>
      <p:transition spd="slow" advTm="19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CB8C76D7-6E25-4301-8263-B3A9DB1D357B}"/>
              </a:ext>
            </a:extLst>
          </p:cNvPr>
          <p:cNvSpPr txBox="1"/>
          <p:nvPr/>
        </p:nvSpPr>
        <p:spPr>
          <a:xfrm flipH="1">
            <a:off x="2121408" y="1325880"/>
            <a:ext cx="8769096" cy="4835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POSIZIONE DELLE RETTE FRA DI LORO</a:t>
            </a:r>
          </a:p>
          <a:p>
            <a:r>
              <a:rPr lang="it-IT" dirty="0">
                <a:solidFill>
                  <a:schemeClr val="tx2"/>
                </a:solidFill>
              </a:rPr>
              <a:t>Osserva le due rette</a:t>
            </a:r>
          </a:p>
          <a:p>
            <a:r>
              <a:rPr lang="it-IT" dirty="0">
                <a:solidFill>
                  <a:schemeClr val="tx2"/>
                </a:solidFill>
              </a:rPr>
              <a:t>….                                               ….</a:t>
            </a:r>
          </a:p>
          <a:p>
            <a:r>
              <a:rPr lang="it-IT" sz="1600" dirty="0"/>
              <a:t>…..                                                     ….   </a:t>
            </a:r>
          </a:p>
          <a:p>
            <a:endParaRPr lang="it-IT" sz="1600" dirty="0"/>
          </a:p>
          <a:p>
            <a:r>
              <a:rPr lang="it-IT" sz="1600" dirty="0"/>
              <a:t>Le rette seguono la stessa direzione e mantengono sempre la stessa distanza e non hanno punti in comune sono  chiamate </a:t>
            </a:r>
            <a:r>
              <a:rPr lang="it-IT" sz="1600" b="1" dirty="0"/>
              <a:t>PARALLELE.</a:t>
            </a:r>
          </a:p>
          <a:p>
            <a:endParaRPr lang="it-IT" sz="1600" dirty="0"/>
          </a:p>
          <a:p>
            <a:r>
              <a:rPr lang="it-IT" sz="1600" dirty="0"/>
              <a:t>Osserva adesso queste due rette  seguono direzioni diverse e si incontrano nel punto O e si chiamano </a:t>
            </a:r>
            <a:r>
              <a:rPr lang="it-IT" sz="1600" b="1" dirty="0"/>
              <a:t>incidenti</a:t>
            </a:r>
            <a:r>
              <a:rPr lang="it-IT" sz="1600" dirty="0"/>
              <a:t>. Dividono il piano in quattro parti.</a:t>
            </a:r>
          </a:p>
          <a:p>
            <a:endParaRPr lang="it-IT" sz="1600" dirty="0"/>
          </a:p>
          <a:p>
            <a:r>
              <a:rPr lang="it-IT" sz="1600" dirty="0"/>
              <a:t>              </a:t>
            </a:r>
          </a:p>
          <a:p>
            <a:r>
              <a:rPr lang="it-IT" sz="1600" dirty="0"/>
              <a:t>                             O punto O</a:t>
            </a:r>
          </a:p>
          <a:p>
            <a:endParaRPr lang="it-IT" sz="1600" dirty="0"/>
          </a:p>
          <a:p>
            <a:endParaRPr lang="it-IT" sz="1600" dirty="0"/>
          </a:p>
          <a:p>
            <a:endParaRPr lang="it-IT" sz="1600" dirty="0"/>
          </a:p>
          <a:p>
            <a:r>
              <a:rPr lang="it-IT" sz="1600" dirty="0"/>
              <a:t>Facciamo un altro esempio se due rette incidenti dividono il piano in 4 parti uguali e formano 4 angoli uguali si chiamano </a:t>
            </a:r>
            <a:r>
              <a:rPr lang="it-IT" sz="1600" b="1" dirty="0"/>
              <a:t>perpendicolari.</a:t>
            </a:r>
          </a:p>
          <a:p>
            <a:endParaRPr lang="it-IT" sz="1600" u="sng" dirty="0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5E8B6F0C-05E7-4BE5-9A6A-773EA3D99386}"/>
              </a:ext>
            </a:extLst>
          </p:cNvPr>
          <p:cNvCxnSpPr/>
          <p:nvPr/>
        </p:nvCxnSpPr>
        <p:spPr>
          <a:xfrm>
            <a:off x="2468880" y="2112264"/>
            <a:ext cx="2679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6004AF98-D8DB-481C-94BD-209A77983645}"/>
              </a:ext>
            </a:extLst>
          </p:cNvPr>
          <p:cNvCxnSpPr>
            <a:cxnSpLocks/>
          </p:cNvCxnSpPr>
          <p:nvPr/>
        </p:nvCxnSpPr>
        <p:spPr>
          <a:xfrm>
            <a:off x="2468880" y="2350008"/>
            <a:ext cx="26791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0CD75D00-5B13-4E60-8A86-F564B7C5673A}"/>
              </a:ext>
            </a:extLst>
          </p:cNvPr>
          <p:cNvCxnSpPr>
            <a:cxnSpLocks/>
          </p:cNvCxnSpPr>
          <p:nvPr/>
        </p:nvCxnSpPr>
        <p:spPr>
          <a:xfrm flipH="1" flipV="1">
            <a:off x="3063240" y="4113133"/>
            <a:ext cx="1335024" cy="850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>
            <a:extLst>
              <a:ext uri="{FF2B5EF4-FFF2-40B4-BE49-F238E27FC236}">
                <a16:creationId xmlns:a16="http://schemas.microsoft.com/office/drawing/2014/main" id="{EFDA719E-E85B-456A-B4DE-CCE654650EF3}"/>
              </a:ext>
            </a:extLst>
          </p:cNvPr>
          <p:cNvCxnSpPr>
            <a:cxnSpLocks/>
          </p:cNvCxnSpPr>
          <p:nvPr/>
        </p:nvCxnSpPr>
        <p:spPr>
          <a:xfrm flipH="1">
            <a:off x="3319272" y="3945278"/>
            <a:ext cx="978408" cy="1051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15">
            <a:extLst>
              <a:ext uri="{FF2B5EF4-FFF2-40B4-BE49-F238E27FC236}">
                <a16:creationId xmlns:a16="http://schemas.microsoft.com/office/drawing/2014/main" id="{28A0AB5D-85DF-43EB-898B-992A9AAAB8FD}"/>
              </a:ext>
            </a:extLst>
          </p:cNvPr>
          <p:cNvCxnSpPr>
            <a:cxnSpLocks/>
          </p:cNvCxnSpPr>
          <p:nvPr/>
        </p:nvCxnSpPr>
        <p:spPr>
          <a:xfrm flipV="1">
            <a:off x="8188452" y="5612678"/>
            <a:ext cx="0" cy="11538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213B2013-9516-48DD-A8C9-D8D29D4CD4CC}"/>
              </a:ext>
            </a:extLst>
          </p:cNvPr>
          <p:cNvCxnSpPr>
            <a:cxnSpLocks/>
          </p:cNvCxnSpPr>
          <p:nvPr/>
        </p:nvCxnSpPr>
        <p:spPr>
          <a:xfrm>
            <a:off x="7418070" y="6189619"/>
            <a:ext cx="15407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72B118A-10A6-4329-85CC-6CB175C149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88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533"/>
    </mc:Choice>
    <mc:Fallback>
      <p:transition spd="slow" advTm="675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E19D0293-915D-4717-8FA2-1EDE8247AD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0" t="-2041" r="1894" b="1812"/>
          <a:stretch/>
        </p:blipFill>
        <p:spPr>
          <a:xfrm>
            <a:off x="6916220" y="2304669"/>
            <a:ext cx="5117284" cy="402297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418729-8879-48EC-9397-381A520636BD}"/>
              </a:ext>
            </a:extLst>
          </p:cNvPr>
          <p:cNvSpPr txBox="1"/>
          <p:nvPr/>
        </p:nvSpPr>
        <p:spPr>
          <a:xfrm>
            <a:off x="1700784" y="868680"/>
            <a:ext cx="625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Ora prova a rappresentare tante retta guardando anche </a:t>
            </a:r>
            <a:r>
              <a:rPr lang="it-IT"/>
              <a:t>le immagina, </a:t>
            </a:r>
            <a:r>
              <a:rPr lang="it-IT" dirty="0"/>
              <a:t>puoi utilizzare anche  della lana o dei legnetti</a:t>
            </a:r>
          </a:p>
        </p:txBody>
      </p:sp>
      <p:pic>
        <p:nvPicPr>
          <p:cNvPr id="6" name="Immagine 5" descr="Immagine che contiene matita, gioco&#10;&#10;Descrizione generata automaticamente">
            <a:extLst>
              <a:ext uri="{FF2B5EF4-FFF2-40B4-BE49-F238E27FC236}">
                <a16:creationId xmlns:a16="http://schemas.microsoft.com/office/drawing/2014/main" id="{4A3277E4-099A-427D-BB7F-B9C6A3EC5D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44" y="1984248"/>
            <a:ext cx="6449876" cy="453542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BE83CD9-DB19-49C5-A7EE-A8A446E6CB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7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82"/>
    </mc:Choice>
    <mc:Fallback>
      <p:transition spd="slow" advTm="24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apesVTI">
  <a:themeElements>
    <a:clrScheme name="Office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Festival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353</Words>
  <Application>Microsoft Office PowerPoint</Application>
  <PresentationFormat>Widescreen</PresentationFormat>
  <Paragraphs>35</Paragraphs>
  <Slides>8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5" baseType="lpstr">
      <vt:lpstr>Aharoni</vt:lpstr>
      <vt:lpstr>Arial</vt:lpstr>
      <vt:lpstr>Avenir Next LT Pro</vt:lpstr>
      <vt:lpstr>Avenir Next LT Pro Light</vt:lpstr>
      <vt:lpstr>Bell MT</vt:lpstr>
      <vt:lpstr>Calibri</vt:lpstr>
      <vt:lpstr>ShapesVTI</vt:lpstr>
      <vt:lpstr>Geometria tanta rette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Geometria tanta linee</dc:title>
  <dc:creator>antonietta pirozzi</dc:creator>
  <cp:lastModifiedBy>antonietta pirozzi</cp:lastModifiedBy>
  <cp:revision>20</cp:revision>
  <dcterms:created xsi:type="dcterms:W3CDTF">2020-11-16T13:47:21Z</dcterms:created>
  <dcterms:modified xsi:type="dcterms:W3CDTF">2020-11-26T13:35:59Z</dcterms:modified>
</cp:coreProperties>
</file>