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5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47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06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22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35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98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56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57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9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0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64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3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0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5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6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7B1F-E1A8-44BC-BE8A-7911FAEFAE3A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02C-8E48-48BE-ABA9-3475CFA3E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02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_PwgTn_BCwQ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20467-676A-48DB-89A3-8FA66892D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98"/>
            <a:ext cx="9144000" cy="1912775"/>
          </a:xfrm>
        </p:spPr>
        <p:txBody>
          <a:bodyPr>
            <a:normAutofit/>
          </a:bodyPr>
          <a:lstStyle/>
          <a:p>
            <a:r>
              <a:rPr lang="it-IT" sz="4000" b="1" dirty="0"/>
              <a:t>13 NOVEMBRE</a:t>
            </a:r>
            <a:br>
              <a:rPr lang="it-IT" sz="4000" b="1" dirty="0"/>
            </a:br>
            <a:r>
              <a:rPr lang="it-IT" sz="4000" b="1" dirty="0"/>
              <a:t>GIORNATA MONDIALE DELLA GENTILEZZA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DCB054-EC4D-4CBE-9A59-C888F5BF7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6C33D5-C65F-4108-9C54-06CB898D3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1" y="1875453"/>
            <a:ext cx="10862277" cy="4348065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C8196D3-211A-4A40-8082-0225F6EBF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346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89170-D167-4A76-8768-BECD9D85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082" y="309139"/>
            <a:ext cx="10515600" cy="1325563"/>
          </a:xfrm>
        </p:spPr>
        <p:txBody>
          <a:bodyPr/>
          <a:lstStyle/>
          <a:p>
            <a:r>
              <a:rPr lang="it-IT" dirty="0"/>
              <a:t>L’ALBERO DELLA GENTILEZZA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C1D63AE-A580-4DD2-A12C-676812F46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66" y="1311210"/>
            <a:ext cx="5648753" cy="5332186"/>
          </a:xfr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E7970E0-4A16-425D-8F14-E71EE08CB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096" y="9579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80522-831B-4717-8416-E0CA34DA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GENTILEZZA E’….</a:t>
            </a:r>
          </a:p>
        </p:txBody>
      </p:sp>
      <p:pic>
        <p:nvPicPr>
          <p:cNvPr id="8" name="Elementi multimediali online 7" title="Gentilezza è">
            <a:hlinkClick r:id="" action="ppaction://media"/>
            <a:extLst>
              <a:ext uri="{FF2B5EF4-FFF2-40B4-BE49-F238E27FC236}">
                <a16:creationId xmlns:a16="http://schemas.microsoft.com/office/drawing/2014/main" id="{CEAFFE25-FC36-4EFC-BCCE-B5181A79F6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7502" y="1825625"/>
            <a:ext cx="8586680" cy="4640489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E2DFAEB-4B22-4489-BA30-3C76A4FBD6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2898" y="489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0</TotalTime>
  <Words>13</Words>
  <Application>Microsoft Office PowerPoint</Application>
  <PresentationFormat>Widescreen</PresentationFormat>
  <Paragraphs>3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Berlino</vt:lpstr>
      <vt:lpstr>13 NOVEMBRE GIORNATA MONDIALE DELLA GENTILEZZA</vt:lpstr>
      <vt:lpstr>L’ALBERO DELLA GENTILEZZA</vt:lpstr>
      <vt:lpstr>GENTILEZZA E’….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NOVEMBRE GIORNATA MONDIALE DELLA GENTILEZZA</dc:title>
  <dc:creator>Maria Teresa</dc:creator>
  <cp:lastModifiedBy>Maria Teresa</cp:lastModifiedBy>
  <cp:revision>5</cp:revision>
  <dcterms:created xsi:type="dcterms:W3CDTF">2020-11-11T11:13:53Z</dcterms:created>
  <dcterms:modified xsi:type="dcterms:W3CDTF">2020-11-12T12:00:33Z</dcterms:modified>
</cp:coreProperties>
</file>