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8"/>
  </p:notesMasterIdLst>
  <p:sldIdLst>
    <p:sldId id="256" r:id="rId2"/>
    <p:sldId id="257" r:id="rId3"/>
    <p:sldId id="262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tonietta pirozzi" initials="ap" lastIdx="1" clrIdx="0">
    <p:extLst>
      <p:ext uri="{19B8F6BF-5375-455C-9EA6-DF929625EA0E}">
        <p15:presenceInfo xmlns:p15="http://schemas.microsoft.com/office/powerpoint/2012/main" userId="148f1e75bebbd63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E24516-201E-4D1E-BEEE-AFBB94E1B942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1323D2-C3DE-4EBF-9993-92D4DD0B51F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0600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C565-DE8A-4F52-ABF8-EB6DEF06D513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CE3F-B3B5-4D71-A820-54EEF95CC6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2168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C565-DE8A-4F52-ABF8-EB6DEF06D513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CE3F-B3B5-4D71-A820-54EEF95CC6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795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C565-DE8A-4F52-ABF8-EB6DEF06D513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CE3F-B3B5-4D71-A820-54EEF95CC6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14915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C565-DE8A-4F52-ABF8-EB6DEF06D513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CE3F-B3B5-4D71-A820-54EEF95CC695}" type="slidenum">
              <a:rPr lang="it-IT" smtClean="0"/>
              <a:t>‹N›</a:t>
            </a:fld>
            <a:endParaRPr lang="it-IT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256259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C565-DE8A-4F52-ABF8-EB6DEF06D513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CE3F-B3B5-4D71-A820-54EEF95CC6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036997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C565-DE8A-4F52-ABF8-EB6DEF06D513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CE3F-B3B5-4D71-A820-54EEF95CC6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8977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onne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C565-DE8A-4F52-ABF8-EB6DEF06D513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CE3F-B3B5-4D71-A820-54EEF95CC6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80900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C565-DE8A-4F52-ABF8-EB6DEF06D513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CE3F-B3B5-4D71-A820-54EEF95CC6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730492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C565-DE8A-4F52-ABF8-EB6DEF06D513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CE3F-B3B5-4D71-A820-54EEF95CC6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4304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C565-DE8A-4F52-ABF8-EB6DEF06D513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CE3F-B3B5-4D71-A820-54EEF95CC6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3047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C565-DE8A-4F52-ABF8-EB6DEF06D513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CE3F-B3B5-4D71-A820-54EEF95CC6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3195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C565-DE8A-4F52-ABF8-EB6DEF06D513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CE3F-B3B5-4D71-A820-54EEF95CC6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1426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C565-DE8A-4F52-ABF8-EB6DEF06D513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CE3F-B3B5-4D71-A820-54EEF95CC6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049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C565-DE8A-4F52-ABF8-EB6DEF06D513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CE3F-B3B5-4D71-A820-54EEF95CC6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67209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C565-DE8A-4F52-ABF8-EB6DEF06D513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CE3F-B3B5-4D71-A820-54EEF95CC6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5692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C565-DE8A-4F52-ABF8-EB6DEF06D513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CE3F-B3B5-4D71-A820-54EEF95CC6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93181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03C565-DE8A-4F52-ABF8-EB6DEF06D513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DCE3F-B3B5-4D71-A820-54EEF95CC6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7458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703C565-DE8A-4F52-ABF8-EB6DEF06D513}" type="datetimeFigureOut">
              <a:rPr lang="it-IT" smtClean="0"/>
              <a:t>17/11/2020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212DCE3F-B3B5-4D71-A820-54EEF95CC69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2346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nc-nd/3.0/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://olguchiland.blogspot.com/2014/01/ecosistemas.html" TargetMode="External"/><Relationship Id="rId5" Type="http://schemas.openxmlformats.org/officeDocument/2006/relationships/image" Target="../media/image4.jp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hyperlink" Target="https://www.youtube.com/watch?v=bJvjY2sYLB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hyperlink" Target="https://www.youtube.com/watch?v=Amsk2MGic48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www.iha.com/Short-term-rentals-Citta-di-castello-Residence-and-castle/2l2;/" TargetMode="Externa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8.jpeg"/><Relationship Id="rId5" Type="http://schemas.openxmlformats.org/officeDocument/2006/relationships/hyperlink" Target="https://aprendiendodelavida.wordpress.com/2017/06/05/prezi-ecosystems/" TargetMode="Externa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bg2">
                <a:shade val="92000"/>
                <a:satMod val="170000"/>
                <a:lumMod val="96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1">
            <a:extLst>
              <a:ext uri="{FF2B5EF4-FFF2-40B4-BE49-F238E27FC236}">
                <a16:creationId xmlns:a16="http://schemas.microsoft.com/office/drawing/2014/main" id="{F9E4F08A-9BA6-4AB7-8390-DCB4D09389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32AA78D-1651-40D4-A802-79210BE381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0627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 descr="Immagine che contiene segnale, albero, cibo&#10;&#10;Descrizione generata automaticamente">
            <a:extLst>
              <a:ext uri="{FF2B5EF4-FFF2-40B4-BE49-F238E27FC236}">
                <a16:creationId xmlns:a16="http://schemas.microsoft.com/office/drawing/2014/main" id="{B3AF32D1-A4CB-4D87-BD64-7D40F56B98C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b="6755"/>
          <a:stretch/>
        </p:blipFill>
        <p:spPr>
          <a:xfrm rot="21600000">
            <a:off x="8860" y="10"/>
            <a:ext cx="6962552" cy="6857990"/>
          </a:xfrm>
          <a:prstGeom prst="rect">
            <a:avLst/>
          </a:prstGeom>
        </p:spPr>
      </p:pic>
      <p:cxnSp>
        <p:nvCxnSpPr>
          <p:cNvPr id="11" name="Straight Connector 15">
            <a:extLst>
              <a:ext uri="{FF2B5EF4-FFF2-40B4-BE49-F238E27FC236}">
                <a16:creationId xmlns:a16="http://schemas.microsoft.com/office/drawing/2014/main" id="{8D4F496D-4AA6-410F-A8CE-7CE8BB77D9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71412" y="0"/>
            <a:ext cx="0" cy="6858000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467A1635-3158-4830-A93F-820B63E03C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538FB73-1960-43B6-8992-B375A86005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70382" y="1358901"/>
            <a:ext cx="3707844" cy="2730498"/>
          </a:xfrm>
        </p:spPr>
        <p:txBody>
          <a:bodyPr>
            <a:normAutofit/>
          </a:bodyPr>
          <a:lstStyle/>
          <a:p>
            <a:r>
              <a:rPr lang="it-IT" dirty="0"/>
              <a:t>GLI </a:t>
            </a:r>
            <a:r>
              <a:rPr lang="it-IT" dirty="0" err="1"/>
              <a:t>ecosistami</a:t>
            </a:r>
            <a:r>
              <a:rPr lang="it-IT" dirty="0"/>
              <a:t> e gli ambienti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C8759CC0-9404-410B-B052-409A094349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76707" y="4165601"/>
            <a:ext cx="3487479" cy="78917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it-IT" sz="2000"/>
              <a:t>Classe 3^ b Plesso Capoluogo ins. pirozzi</a:t>
            </a:r>
          </a:p>
          <a:p>
            <a:pPr>
              <a:lnSpc>
                <a:spcPct val="110000"/>
              </a:lnSpc>
            </a:pPr>
            <a:endParaRPr lang="it-IT" sz="200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880C2427-ACE0-47A4-B0EA-85192CBB23DE}"/>
              </a:ext>
            </a:extLst>
          </p:cNvPr>
          <p:cNvSpPr txBox="1"/>
          <p:nvPr/>
        </p:nvSpPr>
        <p:spPr>
          <a:xfrm>
            <a:off x="9392836" y="6657945"/>
            <a:ext cx="2799164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450"/>
              </a:spcAft>
            </a:pPr>
            <a:r>
              <a:rPr lang="it-IT" sz="700">
                <a:solidFill>
                  <a:srgbClr val="FFFFFF"/>
                </a:solidFill>
                <a:hlinkClick r:id="rId6" tooltip="http://olguchiland.blogspot.com/2014/01/ecosistemas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Questa foto</a:t>
            </a:r>
            <a:r>
              <a:rPr lang="it-IT" sz="700">
                <a:solidFill>
                  <a:srgbClr val="FFFFFF"/>
                </a:solidFill>
              </a:rPr>
              <a:t> di Autore sconosciuto è concesso in licenza da </a:t>
            </a:r>
            <a:r>
              <a:rPr lang="it-IT" sz="700">
                <a:solidFill>
                  <a:srgbClr val="FFFFFF"/>
                </a:solidFill>
                <a:hlinkClick r:id="rId8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it-IT" sz="700">
              <a:solidFill>
                <a:srgbClr val="FFFFFF"/>
              </a:solidFill>
            </a:endParaRPr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F9F7ADF6-413E-4294-9B61-AC0F427C91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726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11"/>
    </mc:Choice>
    <mc:Fallback xmlns="">
      <p:transition spd="slow" advTm="23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C0CC7303-C18A-42A8-A6AD-32503E5C60A5}"/>
              </a:ext>
            </a:extLst>
          </p:cNvPr>
          <p:cNvSpPr txBox="1"/>
          <p:nvPr/>
        </p:nvSpPr>
        <p:spPr>
          <a:xfrm>
            <a:off x="1813422" y="4441891"/>
            <a:ext cx="3586293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350" dirty="0">
                <a:hlinkClick r:id="rId4"/>
              </a:rPr>
              <a:t>https://www.youtube.com/watch?v=bJvjY2sYLBg</a:t>
            </a:r>
            <a:endParaRPr lang="it-IT" sz="1350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7B81FD9F-7E36-4B5C-8016-AB9D5CAF6260}"/>
              </a:ext>
            </a:extLst>
          </p:cNvPr>
          <p:cNvSpPr/>
          <p:nvPr/>
        </p:nvSpPr>
        <p:spPr>
          <a:xfrm>
            <a:off x="4713914" y="1599676"/>
            <a:ext cx="2044817" cy="4278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35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ECOSISTEMA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C63C72C0-4A8D-4058-9E43-6AE5487B0666}"/>
              </a:ext>
            </a:extLst>
          </p:cNvPr>
          <p:cNvCxnSpPr/>
          <p:nvPr/>
        </p:nvCxnSpPr>
        <p:spPr>
          <a:xfrm flipH="1">
            <a:off x="4097324" y="2046391"/>
            <a:ext cx="616591" cy="6669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18CB2924-5E78-40BB-86BD-F40FD165CBA5}"/>
              </a:ext>
            </a:extLst>
          </p:cNvPr>
          <p:cNvCxnSpPr/>
          <p:nvPr/>
        </p:nvCxnSpPr>
        <p:spPr>
          <a:xfrm>
            <a:off x="6741954" y="1970889"/>
            <a:ext cx="736134" cy="7424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62046B13-3AE4-462F-8B08-48273344FDD6}"/>
              </a:ext>
            </a:extLst>
          </p:cNvPr>
          <p:cNvCxnSpPr>
            <a:cxnSpLocks/>
          </p:cNvCxnSpPr>
          <p:nvPr/>
        </p:nvCxnSpPr>
        <p:spPr>
          <a:xfrm>
            <a:off x="5651384" y="2046390"/>
            <a:ext cx="0" cy="7927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475F11D-12D6-45AD-A49B-E45428591503}"/>
              </a:ext>
            </a:extLst>
          </p:cNvPr>
          <p:cNvSpPr txBox="1"/>
          <p:nvPr/>
        </p:nvSpPr>
        <p:spPr>
          <a:xfrm>
            <a:off x="3575127" y="2732193"/>
            <a:ext cx="113878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b="1" i="1" dirty="0">
                <a:latin typeface="Arial Narrow" panose="020B0606020202030204" pitchFamily="34" charset="0"/>
              </a:rPr>
              <a:t>Che cos’è?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BCB3394-C943-4B22-93F2-88D89B2490A3}"/>
              </a:ext>
            </a:extLst>
          </p:cNvPr>
          <p:cNvSpPr txBox="1"/>
          <p:nvPr/>
        </p:nvSpPr>
        <p:spPr>
          <a:xfrm>
            <a:off x="4757954" y="3034194"/>
            <a:ext cx="20448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latin typeface="Arial Narrow" panose="020B0606020202030204" pitchFamily="34" charset="0"/>
              </a:rPr>
              <a:t>Quanti tipi di ecosistemi esistono?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CE622648-7344-4808-B4A9-9ED99DF0A5DA}"/>
              </a:ext>
            </a:extLst>
          </p:cNvPr>
          <p:cNvSpPr txBox="1"/>
          <p:nvPr/>
        </p:nvSpPr>
        <p:spPr>
          <a:xfrm>
            <a:off x="7110022" y="2873775"/>
            <a:ext cx="183718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dirty="0">
                <a:latin typeface="Arial Narrow" panose="020B0606020202030204" pitchFamily="34" charset="0"/>
              </a:rPr>
              <a:t>Quali fattori influiscono sull’ecosistema?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0D6E328-3004-4228-87F4-54C3F9CE3F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14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54"/>
    </mc:Choice>
    <mc:Fallback xmlns="">
      <p:transition spd="slow" advTm="24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ED8D7E45-F4D0-43A0-AE9F-6CBB2ABFA998}"/>
              </a:ext>
            </a:extLst>
          </p:cNvPr>
          <p:cNvSpPr txBox="1"/>
          <p:nvPr/>
        </p:nvSpPr>
        <p:spPr>
          <a:xfrm>
            <a:off x="134224" y="891941"/>
            <a:ext cx="900767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Un ecosistema è l’insieme di tutti gli esseri viventi e non viventi di un particolare ambiente e delle relazioni che si stabiliscono tra loro. Un bosco, uno stagno, un fiume, un prato e persino un deserto sono esempi di ecosistemi. All’interno di un ecosistema, piante ed animali sono in stretta relazione tra loro e con l’ambiente in cui vivono, per poter sopravvivere e per continuare ad esistere; infatti ogni essere vivente può essere il nutrimento dell’altro, oppure il “mezzo di trasporto” dei semi… Ci sono ecosistemi naturali, dove l’uomo non è intervenuto ed ecosistemi artificiali, cioè costruiti dall’uomo. Sono ecosistemi naturali il mare, il bosco, il deserto …; sono ecosistemi artificiali un acquario, un campo coltivato, una discarica … In tutti gli ecosistemi ogni specie occupa un posto particolare, cioè ha un compito ben preciso: questo posto viene chiamato nicchia ecologica. Ad esempio, la rondine ed il pipistrello sono entrambi insettivori e vivono nello stesso ambiente, tuttavia non si ostacolano, perché la rondine caccia di giorno e il pipistrello caccia di notte. 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2134DD1-4855-484D-AC1E-DAE80863B31A}"/>
              </a:ext>
            </a:extLst>
          </p:cNvPr>
          <p:cNvSpPr txBox="1"/>
          <p:nvPr/>
        </p:nvSpPr>
        <p:spPr>
          <a:xfrm>
            <a:off x="4530055" y="5058453"/>
            <a:ext cx="62665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hlinkClick r:id="rId4"/>
              </a:rPr>
              <a:t>https://www.youtube.com/watch?v=Amsk2MGic48</a:t>
            </a:r>
            <a:endParaRPr lang="it-IT" sz="18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19384EC-B1A2-4294-8DDA-C49C7A49005E}"/>
              </a:ext>
            </a:extLst>
          </p:cNvPr>
          <p:cNvSpPr txBox="1"/>
          <p:nvPr/>
        </p:nvSpPr>
        <p:spPr>
          <a:xfrm>
            <a:off x="2994870" y="494950"/>
            <a:ext cx="4026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Che cos’è un ecosistema?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790590D-460D-4EFD-8021-02DAA13645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670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529"/>
    </mc:Choice>
    <mc:Fallback>
      <p:transition spd="slow" advTm="625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CF7424E-543B-4280-BE44-7CACA0199F7B}"/>
              </a:ext>
            </a:extLst>
          </p:cNvPr>
          <p:cNvSpPr txBox="1"/>
          <p:nvPr/>
        </p:nvSpPr>
        <p:spPr>
          <a:xfrm>
            <a:off x="1764030" y="533158"/>
            <a:ext cx="7054596" cy="1777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latin typeface="Arial Narrow" panose="020B0606020202030204" pitchFamily="34" charset="0"/>
              </a:rPr>
              <a:t>Quanti tipi di ecosistema ci sono?</a:t>
            </a:r>
          </a:p>
          <a:p>
            <a:r>
              <a:rPr lang="it-IT" sz="1600" dirty="0">
                <a:latin typeface="Arial Narrow" panose="020B0606020202030204" pitchFamily="34" charset="0"/>
              </a:rPr>
              <a:t>Gli ecosistemi sono due: </a:t>
            </a:r>
            <a:r>
              <a:rPr lang="it-IT" sz="1600" b="1" dirty="0">
                <a:latin typeface="Arial Narrow" panose="020B0606020202030204" pitchFamily="34" charset="0"/>
              </a:rPr>
              <a:t>naturale o artificiale</a:t>
            </a:r>
            <a:r>
              <a:rPr lang="it-IT" sz="1600" dirty="0">
                <a:latin typeface="Arial Narrow" panose="020B0606020202030204" pitchFamily="34" charset="0"/>
              </a:rPr>
              <a:t>.</a:t>
            </a:r>
          </a:p>
          <a:p>
            <a:r>
              <a:rPr lang="it-IT" sz="1600" dirty="0">
                <a:latin typeface="Arial Narrow" panose="020B0606020202030204" pitchFamily="34" charset="0"/>
              </a:rPr>
              <a:t>Gli ecosistemi naturali si sono formati in natura senza l’intervento dell’uomo e si suddividono </a:t>
            </a:r>
            <a:r>
              <a:rPr lang="it-IT" sz="1600" b="1" dirty="0">
                <a:latin typeface="Arial Narrow" panose="020B0606020202030204" pitchFamily="34" charset="0"/>
              </a:rPr>
              <a:t>in terrestre </a:t>
            </a:r>
            <a:r>
              <a:rPr lang="it-IT" sz="1600" dirty="0">
                <a:latin typeface="Arial Narrow" panose="020B0606020202030204" pitchFamily="34" charset="0"/>
              </a:rPr>
              <a:t>e </a:t>
            </a:r>
            <a:r>
              <a:rPr lang="it-IT" sz="1600" b="1" dirty="0">
                <a:latin typeface="Arial Narrow" panose="020B0606020202030204" pitchFamily="34" charset="0"/>
              </a:rPr>
              <a:t>acquatici </a:t>
            </a:r>
          </a:p>
          <a:p>
            <a:r>
              <a:rPr lang="it-IT" sz="1600" dirty="0">
                <a:latin typeface="Arial Narrow" panose="020B0606020202030204" pitchFamily="34" charset="0"/>
              </a:rPr>
              <a:t>Gli ecosistemi artificiali  si sono formati  grazie all’intervento dell’uomo e sono </a:t>
            </a:r>
            <a:r>
              <a:rPr lang="it-IT" sz="1600" b="1" dirty="0">
                <a:latin typeface="Arial Narrow" panose="020B0606020202030204" pitchFamily="34" charset="0"/>
              </a:rPr>
              <a:t>città, paesi e campi coltivati</a:t>
            </a:r>
            <a:r>
              <a:rPr lang="it-IT" sz="1600" dirty="0">
                <a:latin typeface="Arial Narrow" panose="020B0606020202030204" pitchFamily="34" charset="0"/>
              </a:rPr>
              <a:t>. Ecco due esempi di ecosistema naturale ed artificiale</a:t>
            </a:r>
          </a:p>
          <a:p>
            <a:endParaRPr lang="it-IT" sz="1350" dirty="0">
              <a:latin typeface="Arial Narrow" panose="020B0606020202030204" pitchFamily="34" charset="0"/>
            </a:endParaRPr>
          </a:p>
        </p:txBody>
      </p:sp>
      <p:pic>
        <p:nvPicPr>
          <p:cNvPr id="4" name="Immagine 3" descr="Immagine che contiene tavolo&#10;&#10;Descrizione generata automaticamente">
            <a:extLst>
              <a:ext uri="{FF2B5EF4-FFF2-40B4-BE49-F238E27FC236}">
                <a16:creationId xmlns:a16="http://schemas.microsoft.com/office/drawing/2014/main" id="{16C205A3-875D-455D-B773-1D500FD5B1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764032" y="2974097"/>
            <a:ext cx="2226924" cy="1610754"/>
          </a:xfrm>
          <a:prstGeom prst="rect">
            <a:avLst/>
          </a:prstGeom>
        </p:spPr>
      </p:pic>
      <p:pic>
        <p:nvPicPr>
          <p:cNvPr id="7" name="Immagine 6" descr="Immagine che contiene edificio, esterni, casa, sedendo&#10;&#10;Descrizione generata automaticamente">
            <a:extLst>
              <a:ext uri="{FF2B5EF4-FFF2-40B4-BE49-F238E27FC236}">
                <a16:creationId xmlns:a16="http://schemas.microsoft.com/office/drawing/2014/main" id="{9C1FE302-F301-4296-9F73-038246C551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586892" y="2491761"/>
            <a:ext cx="2463467" cy="172715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B414971-459E-4A6F-83E3-13D0AF2064BF}"/>
              </a:ext>
            </a:extLst>
          </p:cNvPr>
          <p:cNvSpPr txBox="1"/>
          <p:nvPr/>
        </p:nvSpPr>
        <p:spPr>
          <a:xfrm>
            <a:off x="560811" y="3931187"/>
            <a:ext cx="176322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latin typeface="Arial Narrow" panose="020B0606020202030204" pitchFamily="34" charset="0"/>
              </a:rPr>
              <a:t>Ecosistema acquatico</a:t>
            </a:r>
          </a:p>
          <a:p>
            <a:r>
              <a:rPr lang="it-IT" sz="1600" dirty="0">
                <a:latin typeface="Arial Narrow" panose="020B0606020202030204" pitchFamily="34" charset="0"/>
              </a:rPr>
              <a:t>Mari</a:t>
            </a:r>
          </a:p>
          <a:p>
            <a:r>
              <a:rPr lang="it-IT" sz="1600" dirty="0">
                <a:latin typeface="Arial Narrow" panose="020B0606020202030204" pitchFamily="34" charset="0"/>
              </a:rPr>
              <a:t>Oceani</a:t>
            </a:r>
          </a:p>
          <a:p>
            <a:r>
              <a:rPr lang="it-IT" sz="1600" dirty="0">
                <a:latin typeface="Arial Narrow" panose="020B0606020202030204" pitchFamily="34" charset="0"/>
              </a:rPr>
              <a:t>Fiumi </a:t>
            </a:r>
          </a:p>
          <a:p>
            <a:r>
              <a:rPr lang="it-IT" sz="1600" dirty="0">
                <a:latin typeface="Arial Narrow" panose="020B0606020202030204" pitchFamily="34" charset="0"/>
              </a:rPr>
              <a:t>Laghi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1E4E76F-F08E-4426-B987-F0D3829838B2}"/>
              </a:ext>
            </a:extLst>
          </p:cNvPr>
          <p:cNvSpPr txBox="1"/>
          <p:nvPr/>
        </p:nvSpPr>
        <p:spPr>
          <a:xfrm>
            <a:off x="3990956" y="2861466"/>
            <a:ext cx="115154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latin typeface="Arial Narrow" panose="020B0606020202030204" pitchFamily="34" charset="0"/>
              </a:rPr>
              <a:t>Ecosistema terrestre</a:t>
            </a:r>
          </a:p>
          <a:p>
            <a:r>
              <a:rPr lang="it-IT" sz="1600" dirty="0">
                <a:latin typeface="Arial Narrow" panose="020B0606020202030204" pitchFamily="34" charset="0"/>
              </a:rPr>
              <a:t>Bosco</a:t>
            </a:r>
          </a:p>
          <a:p>
            <a:r>
              <a:rPr lang="it-IT" sz="1600" dirty="0">
                <a:latin typeface="Arial Narrow" panose="020B0606020202030204" pitchFamily="34" charset="0"/>
              </a:rPr>
              <a:t>Foreste</a:t>
            </a:r>
          </a:p>
          <a:p>
            <a:r>
              <a:rPr lang="it-IT" sz="1600" dirty="0">
                <a:latin typeface="Arial Narrow" panose="020B0606020202030204" pitchFamily="34" charset="0"/>
              </a:rPr>
              <a:t>Praterie</a:t>
            </a:r>
          </a:p>
          <a:p>
            <a:r>
              <a:rPr lang="it-IT" sz="1600" dirty="0">
                <a:latin typeface="Arial Narrow" panose="020B0606020202030204" pitchFamily="34" charset="0"/>
              </a:rPr>
              <a:t>Deserti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8EAD50F-8BEC-4A16-AA3D-1AF3BF65620E}"/>
              </a:ext>
            </a:extLst>
          </p:cNvPr>
          <p:cNvSpPr txBox="1"/>
          <p:nvPr/>
        </p:nvSpPr>
        <p:spPr>
          <a:xfrm>
            <a:off x="8664741" y="4400104"/>
            <a:ext cx="176322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350" b="1" dirty="0">
                <a:latin typeface="Arial Narrow" panose="020B0606020202030204" pitchFamily="34" charset="0"/>
              </a:rPr>
              <a:t>Ecosistema artificiale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5151E8E-57C9-4663-B2A9-6DEAC6B256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029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2071"/>
    </mc:Choice>
    <mc:Fallback>
      <p:transition spd="slow" advTm="720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322A359-ABC0-40A2-A087-AF5C70C50CF7}"/>
              </a:ext>
            </a:extLst>
          </p:cNvPr>
          <p:cNvSpPr txBox="1"/>
          <p:nvPr/>
        </p:nvSpPr>
        <p:spPr>
          <a:xfrm>
            <a:off x="1830807" y="1344530"/>
            <a:ext cx="776036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Arial Narrow" panose="020B0606020202030204" pitchFamily="34" charset="0"/>
              </a:rPr>
              <a:t>Quali fattori determinano l’ambiente e le forme di vita?</a:t>
            </a:r>
          </a:p>
          <a:p>
            <a:r>
              <a:rPr lang="it-IT" b="1" dirty="0">
                <a:latin typeface="Arial Narrow" panose="020B0606020202030204" pitchFamily="34" charset="0"/>
              </a:rPr>
              <a:t>Temperatura, acqua e suolo</a:t>
            </a:r>
          </a:p>
          <a:p>
            <a:endParaRPr lang="it-IT" b="1" dirty="0">
              <a:latin typeface="Arial Narrow" panose="020B0606020202030204" pitchFamily="34" charset="0"/>
            </a:endParaRPr>
          </a:p>
          <a:p>
            <a:r>
              <a:rPr lang="it-IT" b="1" dirty="0">
                <a:latin typeface="Arial Narrow" panose="020B0606020202030204" pitchFamily="34" charset="0"/>
              </a:rPr>
              <a:t>La temperatura </a:t>
            </a:r>
            <a:r>
              <a:rPr lang="it-IT" dirty="0">
                <a:latin typeface="Arial Narrow" panose="020B0606020202030204" pitchFamily="34" charset="0"/>
              </a:rPr>
              <a:t>influisce in modo determinante sia sulla vegetazione che sugli animali e i loro comportamenti. Ad esempio in un luogo molto freddo come il Polo Nord troveremo piante piccole ed animali con la pelliccia che vanno in letargo per risparmiare energie.</a:t>
            </a:r>
          </a:p>
          <a:p>
            <a:r>
              <a:rPr lang="it-IT" b="1" dirty="0">
                <a:latin typeface="Arial Narrow" panose="020B0606020202030204" pitchFamily="34" charset="0"/>
              </a:rPr>
              <a:t>L’acqua</a:t>
            </a:r>
            <a:r>
              <a:rPr lang="it-IT" dirty="0">
                <a:latin typeface="Arial Narrow" panose="020B0606020202030204" pitchFamily="34" charset="0"/>
              </a:rPr>
              <a:t> è fondamentale per la nostra vita, infatti esistono luoghi come deserti dove vivono animali che necessitano di poca acqua</a:t>
            </a:r>
          </a:p>
          <a:p>
            <a:r>
              <a:rPr lang="it-IT" b="1" dirty="0">
                <a:latin typeface="Arial Narrow" panose="020B0606020202030204" pitchFamily="34" charset="0"/>
              </a:rPr>
              <a:t>IL suolo</a:t>
            </a:r>
            <a:r>
              <a:rPr lang="it-IT" dirty="0">
                <a:latin typeface="Arial Narrow" panose="020B0606020202030204" pitchFamily="34" charset="0"/>
              </a:rPr>
              <a:t> altro elemento importante per l’ ecosistema è il suolo, infatti se i terreni sono fertili l’ecosistema sarà pieno di forme di vita, se il terreno è argilloso la diffusione di piante e animali sarà minore.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2ACACAE-6897-473B-87D3-DDF28B2D0E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600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804"/>
    </mc:Choice>
    <mc:Fallback>
      <p:transition spd="slow" advTm="90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950B06E2-4368-40DB-A7BA-D4D8A0EF0A93}"/>
              </a:ext>
            </a:extLst>
          </p:cNvPr>
          <p:cNvSpPr txBox="1"/>
          <p:nvPr/>
        </p:nvSpPr>
        <p:spPr>
          <a:xfrm flipH="1">
            <a:off x="2272966" y="1308436"/>
            <a:ext cx="79444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latin typeface="Arial Narrow" panose="020B0606020202030204" pitchFamily="34" charset="0"/>
              </a:rPr>
              <a:t>Tecnologia</a:t>
            </a:r>
          </a:p>
          <a:p>
            <a:r>
              <a:rPr lang="it-IT" dirty="0">
                <a:latin typeface="Arial Narrow" panose="020B0606020202030204" pitchFamily="34" charset="0"/>
              </a:rPr>
              <a:t> </a:t>
            </a:r>
            <a:r>
              <a:rPr lang="it-IT" b="1" dirty="0">
                <a:latin typeface="Arial Narrow" panose="020B0606020202030204" pitchFamily="34" charset="0"/>
              </a:rPr>
              <a:t>Realizza un diorama ma che cos’è ?</a:t>
            </a:r>
          </a:p>
          <a:p>
            <a:r>
              <a:rPr lang="it-IT" dirty="0">
                <a:latin typeface="Arial Narrow" panose="020B0606020202030204" pitchFamily="34" charset="0"/>
              </a:rPr>
              <a:t>Un diorama è una veduta panoramica che ti permette di riprodurre un ambiente a tua scelta </a:t>
            </a:r>
          </a:p>
        </p:txBody>
      </p:sp>
      <p:pic>
        <p:nvPicPr>
          <p:cNvPr id="5" name="Immagine 4" descr="Immagine che contiene testo&#10;&#10;Descrizione generata automaticamente">
            <a:extLst>
              <a:ext uri="{FF2B5EF4-FFF2-40B4-BE49-F238E27FC236}">
                <a16:creationId xmlns:a16="http://schemas.microsoft.com/office/drawing/2014/main" id="{9A916A6A-E061-48C1-BA74-7E476C1DAE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728" y="2518393"/>
            <a:ext cx="4520867" cy="317678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6A6C0E26-E0C2-4225-9F78-8DCF9D1AF9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559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932"/>
    </mc:Choice>
    <mc:Fallback>
      <p:transition spd="slow" advTm="62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Goccia">
  <a:themeElements>
    <a:clrScheme name="Goccia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Gocci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cci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TM04033925[[fn=Goccia]]</Template>
  <TotalTime>270</TotalTime>
  <Words>490</Words>
  <Application>Microsoft Office PowerPoint</Application>
  <PresentationFormat>Widescreen</PresentationFormat>
  <Paragraphs>35</Paragraphs>
  <Slides>6</Slides>
  <Notes>0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1" baseType="lpstr">
      <vt:lpstr>Arial</vt:lpstr>
      <vt:lpstr>Arial Narrow</vt:lpstr>
      <vt:lpstr>Calibri</vt:lpstr>
      <vt:lpstr>Tw Cen MT</vt:lpstr>
      <vt:lpstr>Goccia</vt:lpstr>
      <vt:lpstr>GLI ecosistami e gli ambienti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antonietta pirozzi</dc:creator>
  <cp:lastModifiedBy>antonietta pirozzi</cp:lastModifiedBy>
  <cp:revision>28</cp:revision>
  <dcterms:created xsi:type="dcterms:W3CDTF">2020-11-14T13:40:22Z</dcterms:created>
  <dcterms:modified xsi:type="dcterms:W3CDTF">2020-11-17T13:40:29Z</dcterms:modified>
</cp:coreProperties>
</file>