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9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9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68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79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77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0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63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F24B4D-81CA-4D12-8FD2-0A94CBD7D45C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599171-D688-4149-A07F-A2B38F8AB077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jpg"/><Relationship Id="rId2" Type="http://schemas.microsoft.com/office/2007/relationships/media" Target="../media/media1.m4a"/><Relationship Id="rId1" Type="http://schemas.openxmlformats.org/officeDocument/2006/relationships/video" Target="https://www.youtube.com/embed/iWcxlMnNaf0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4a"/><Relationship Id="rId7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Il girotondo delle sillabe (come giocare con l'alfabeto) - Piccole Colonne - sub ita">
            <a:hlinkClick r:id="" action="ppaction://media"/>
            <a:extLst>
              <a:ext uri="{FF2B5EF4-FFF2-40B4-BE49-F238E27FC236}">
                <a16:creationId xmlns:a16="http://schemas.microsoft.com/office/drawing/2014/main" id="{9F624BB1-AA90-46A5-8D09-F529D5B8BE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2465" y="613188"/>
            <a:ext cx="9567949" cy="4765253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AA95FBA-7A52-4DD7-B838-F396BDD113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102" y="1405861"/>
            <a:ext cx="487363" cy="4873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E035FAA-8D28-4875-A15B-85E997680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" y="104014"/>
            <a:ext cx="965102" cy="10183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E540DE-18EB-466F-B146-E3EEFAD93457}"/>
              </a:ext>
            </a:extLst>
          </p:cNvPr>
          <p:cNvSpPr txBox="1"/>
          <p:nvPr/>
        </p:nvSpPr>
        <p:spPr>
          <a:xfrm>
            <a:off x="411632" y="568323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INS. D’AMORE MARIA TERESA</a:t>
            </a:r>
          </a:p>
        </p:txBody>
      </p:sp>
    </p:spTree>
    <p:extLst>
      <p:ext uri="{BB962C8B-B14F-4D97-AF65-F5344CB8AC3E}">
        <p14:creationId xmlns:p14="http://schemas.microsoft.com/office/powerpoint/2010/main" val="9984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FD021-855D-469E-BDEC-7BB0CDC6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608" y="142649"/>
            <a:ext cx="8895184" cy="1061000"/>
          </a:xfrm>
        </p:spPr>
        <p:txBody>
          <a:bodyPr>
            <a:normAutofit fontScale="90000"/>
          </a:bodyPr>
          <a:lstStyle/>
          <a:p>
            <a:r>
              <a:rPr lang="it-IT" dirty="0"/>
              <a:t>ASCOLTATE LA STORIA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D66DD4-CAA5-4703-B21C-5125AE514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154" r="8768" b="15485"/>
          <a:stretch/>
        </p:blipFill>
        <p:spPr>
          <a:xfrm>
            <a:off x="4975123" y="1166326"/>
            <a:ext cx="6233651" cy="5042299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2927136-95BB-4F06-AF6A-08F4FF106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420" y="746450"/>
            <a:ext cx="487363" cy="4873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9977239-242F-459C-AB6A-8F3BC6F14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9456" b="19728"/>
          <a:stretch/>
        </p:blipFill>
        <p:spPr>
          <a:xfrm>
            <a:off x="147736" y="1726164"/>
            <a:ext cx="5445554" cy="39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4369D-F013-4291-A104-9A294838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…C’E’ ANCHE UNA FILASTROCCA!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A91E47B-8ED4-44DE-B230-D6D97F99B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6178" y="1203325"/>
            <a:ext cx="487363" cy="4873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24C7C1-9CA3-4040-98FD-B64F532A77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3038" r="408" b="13804"/>
          <a:stretch/>
        </p:blipFill>
        <p:spPr>
          <a:xfrm>
            <a:off x="5508172" y="1737360"/>
            <a:ext cx="5769428" cy="4355530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2606B45-CB78-43DB-B070-F227C885F5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4886" y="1892898"/>
            <a:ext cx="487363" cy="48736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B44BDE5-97D9-4D50-82B7-859D470C1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7588">
            <a:off x="3979390" y="1816404"/>
            <a:ext cx="1672423" cy="12223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F8D83A2-70F5-4D37-BA9B-8AB9DD6E8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781">
            <a:off x="135327" y="239454"/>
            <a:ext cx="1405745" cy="140574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31C917C-04A5-451B-BA63-8488459FEE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3" y="3198752"/>
            <a:ext cx="5003040" cy="28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2FBAF-A20D-45CC-80A1-3A25B584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72" y="-229464"/>
            <a:ext cx="10058400" cy="1450757"/>
          </a:xfrm>
        </p:spPr>
        <p:txBody>
          <a:bodyPr/>
          <a:lstStyle/>
          <a:p>
            <a:r>
              <a:rPr lang="it-IT" dirty="0"/>
              <a:t>COME SEMPRE TOCCA A VOI!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4EA18B-40F5-4135-BA46-080C534F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3" y="1828298"/>
            <a:ext cx="3860800" cy="386080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FB1ED9-8A38-44FC-877B-5C77E641E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775" b="7151"/>
          <a:stretch/>
        </p:blipFill>
        <p:spPr>
          <a:xfrm rot="5400000">
            <a:off x="5696316" y="1114488"/>
            <a:ext cx="4535624" cy="578136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C301701-FE48-4A8A-8C6E-108E523DB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7974">
            <a:off x="2668800" y="1079458"/>
            <a:ext cx="1315804" cy="1315804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249A2A3-9744-4F34-A977-12010E60D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281" y="4959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21</Words>
  <Application>Microsoft Office PowerPoint</Application>
  <PresentationFormat>Widescreen</PresentationFormat>
  <Paragraphs>4</Paragraphs>
  <Slides>4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Retrospettivo</vt:lpstr>
      <vt:lpstr>Presentazione standard di PowerPoint</vt:lpstr>
      <vt:lpstr>ASCOLTATE LA STORIA</vt:lpstr>
      <vt:lpstr>…C’E’ ANCHE UNA FILASTROCCA!</vt:lpstr>
      <vt:lpstr>COME SEMPRE TOCCA A VOI!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Maria Teresa</cp:lastModifiedBy>
  <cp:revision>10</cp:revision>
  <dcterms:created xsi:type="dcterms:W3CDTF">2020-11-26T14:38:53Z</dcterms:created>
  <dcterms:modified xsi:type="dcterms:W3CDTF">2020-11-26T20:06:43Z</dcterms:modified>
</cp:coreProperties>
</file>