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62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E848-313E-440D-9AC1-80A772EE9E89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B4EB4-0A8F-43AB-8348-2FFC35B6A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5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B4EB4-0A8F-43AB-8348-2FFC35B6A1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3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0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55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5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78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70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02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44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5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4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8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5549-0ECF-4401-AFE9-264E33421498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03AE-3E40-4BCE-96CF-E79EB8B086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5556" y="14127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GIOCHIAMO       CON </a:t>
            </a:r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77327"/>
            <a:ext cx="3960440" cy="29665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99592" y="23488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L A   L I N E A   D E L   V E N T I</a:t>
            </a:r>
            <a:endParaRPr lang="it-IT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116632"/>
            <a:ext cx="78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ATTIVITA’ DI MATEMATICA , ARTE  E </a:t>
            </a:r>
            <a:r>
              <a:rPr lang="it-IT" dirty="0"/>
              <a:t> </a:t>
            </a:r>
            <a:r>
              <a:rPr lang="it-IT" dirty="0" smtClean="0"/>
              <a:t>TECNOLOGIA  classe Prima E  Plesso Siciliano</a:t>
            </a:r>
          </a:p>
          <a:p>
            <a:r>
              <a:rPr lang="it-IT" dirty="0" smtClean="0"/>
              <a:t>DOCENTE. Guarino Maria     19 novembre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89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IEMK8F7Q\Cartoon-Teacher-PNG-Free-Downloa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1" y="91077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23928" y="0"/>
            <a:ext cx="52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Ciao, bambini, oggi voglio parlarvi di uno strumentino che </a:t>
            </a:r>
            <a:r>
              <a:rPr lang="it-IT" dirty="0" err="1" smtClean="0"/>
              <a:t>gia’</a:t>
            </a:r>
            <a:r>
              <a:rPr lang="it-IT" dirty="0" smtClean="0"/>
              <a:t> conoscete e che ci aiuterà ad imparare a contare e a fare i calcoli matematici. Alla fine vi </a:t>
            </a:r>
            <a:r>
              <a:rPr lang="it-IT" dirty="0" err="1" smtClean="0"/>
              <a:t>spieghero’</a:t>
            </a:r>
            <a:r>
              <a:rPr lang="it-IT" dirty="0" smtClean="0"/>
              <a:t> un modo per  costruirlo.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23928" y="105273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prima di scrivere i numeri esercitiamoci  a leggere le </a:t>
            </a:r>
            <a:r>
              <a:rPr lang="it-IT" dirty="0" err="1" smtClean="0"/>
              <a:t>quantita’</a:t>
            </a:r>
            <a:r>
              <a:rPr lang="it-IT" dirty="0" smtClean="0"/>
              <a:t> velocemente.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39" y="1699067"/>
            <a:ext cx="4394229" cy="46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4767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125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664296" cy="266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6647" y="1931965"/>
            <a:ext cx="609600" cy="6096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81847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120680" cy="638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2377058" cy="24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1043608" y="1052736"/>
            <a:ext cx="84239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4860032" y="908720"/>
            <a:ext cx="360040" cy="6012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9654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378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AppData\Local\Microsoft\Windows\Temporary Internet Files\Content.IE5\IEMK8F7Q\Bye-smile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808311" cy="24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93</Words>
  <Application>Microsoft Office PowerPoint</Application>
  <PresentationFormat>Presentazione su schermo (4:3)</PresentationFormat>
  <Paragraphs>7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15</cp:revision>
  <dcterms:created xsi:type="dcterms:W3CDTF">2020-11-18T17:50:08Z</dcterms:created>
  <dcterms:modified xsi:type="dcterms:W3CDTF">2020-11-19T08:51:37Z</dcterms:modified>
</cp:coreProperties>
</file>