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57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80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18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91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50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10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90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70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1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67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57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9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00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12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91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08472-E8E5-498E-854F-2216FA7E8E50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9876A3-7CE8-4A6C-B290-321156E101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89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14257"/>
            <a:ext cx="9144000" cy="1595705"/>
          </a:xfrm>
        </p:spPr>
        <p:txBody>
          <a:bodyPr/>
          <a:lstStyle/>
          <a:p>
            <a:r>
              <a:rPr lang="it-IT" dirty="0" smtClean="0"/>
              <a:t>GIOCHI AUTUNNALI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ATTIVITA’ INCLUSIVA CLASSE 2  A </a:t>
            </a:r>
          </a:p>
          <a:p>
            <a:r>
              <a:rPr lang="it-IT" dirty="0" smtClean="0"/>
              <a:t>INSEGNANTI D’AVANZO T. , FEOLA L. 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52927" y="333286"/>
            <a:ext cx="1103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IC 3 SICILIANO-PONTE DI POMIGLIANO D’ARCO.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96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75" y="1088180"/>
            <a:ext cx="5718544" cy="2621507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43784" y="4345522"/>
            <a:ext cx="9144000" cy="1655762"/>
          </a:xfrm>
        </p:spPr>
        <p:txBody>
          <a:bodyPr/>
          <a:lstStyle/>
          <a:p>
            <a:pPr algn="ctr"/>
            <a:r>
              <a:rPr lang="it-IT" dirty="0" smtClean="0"/>
              <a:t>ASCOLTA LA CANZONCINA DELL’AUTUNNO</a:t>
            </a:r>
          </a:p>
          <a:p>
            <a:pPr algn="ctr"/>
            <a:r>
              <a:rPr lang="it-IT" dirty="0" smtClean="0"/>
              <a:t>https</a:t>
            </a:r>
            <a:r>
              <a:rPr lang="it-IT" dirty="0"/>
              <a:t>://www.youtube.com/watch?v=VkRqojgsY8s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6647" y="28477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L’AUTUNNO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3091" y="32223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STAMPA LE CARTE E DIVERTITI A FARE ASSOCIAZIONI DI IMMAGINI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7334" y="2455629"/>
            <a:ext cx="2554445" cy="172326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868" y="2455629"/>
            <a:ext cx="2554445" cy="172326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84" y="4690965"/>
            <a:ext cx="2383743" cy="171402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025" y="4690965"/>
            <a:ext cx="2408129" cy="1737511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91420" y="30735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13" y="230738"/>
            <a:ext cx="2505673" cy="17518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92011" y="2455525"/>
            <a:ext cx="2505673" cy="193722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355" y="203844"/>
            <a:ext cx="2530059" cy="177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439" y="2429672"/>
            <a:ext cx="2530059" cy="1963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213" y="4993959"/>
            <a:ext cx="2536156" cy="18640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1367" y="4962658"/>
            <a:ext cx="2560542" cy="1889924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41890" y="27828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1131" y="213647"/>
            <a:ext cx="7708307" cy="60931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8209" y="30165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62983" y="521293"/>
            <a:ext cx="6571716" cy="593932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697" y="6378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41</Words>
  <Application>Microsoft Office PowerPoint</Application>
  <PresentationFormat>Widescreen</PresentationFormat>
  <Paragraphs>8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GIOCHI AUTUNNALI</vt:lpstr>
      <vt:lpstr>PowerPoint Presentation</vt:lpstr>
      <vt:lpstr>STAMPA LE CARTE E DIVERTITI A FARE ASSOCIAZIONI DI IMMAGINI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GIOCHI AUTUNNALI</dc:title>
  <dc:creator>Luisa</dc:creator>
  <cp:lastModifiedBy>Luisa</cp:lastModifiedBy>
  <cp:revision>6</cp:revision>
  <dcterms:created xsi:type="dcterms:W3CDTF">2020-11-03T13:46:22Z</dcterms:created>
  <dcterms:modified xsi:type="dcterms:W3CDTF">2020-11-03T16:22:05Z</dcterms:modified>
</cp:coreProperties>
</file>