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2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12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82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64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60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26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998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2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6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90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43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86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37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98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7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08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32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D310-4995-4DE5-951F-73684D0962B4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3C911F-A306-43AE-AAA4-6DF5C380D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75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542078-E6A8-432D-8A8B-24604A3A5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magine che contiene esterni, largo, uomo, dilegno&#10;&#10;Descrizione generata automaticamente">
            <a:extLst>
              <a:ext uri="{FF2B5EF4-FFF2-40B4-BE49-F238E27FC236}">
                <a16:creationId xmlns:a16="http://schemas.microsoft.com/office/drawing/2014/main" id="{4B15478F-7654-43B6-8F92-1100FB60E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A4E48887-9270-4938-917C-2297B0C11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E97A4B5-D696-4FFB-96EC-3969211AC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F4247FDA-9D72-4A20-A953-DB75522DB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78119CE-10A3-403E-B327-39FD33628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BF9051C7-DAAA-4503-B8B3-2FDE0E055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B7EA962-12FB-487A-B341-0A6DE77E5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3610D4C8-EFBD-414C-8846-54C5698FB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C21E675F-1DAB-4885-B9DA-AB4632E51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7FE17559-57E1-41D8-9A82-52F0E1EC8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4D6BE54E-E15B-4BF7-AE9B-CA850E4C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C8CF1FE0-6D44-40D4-BC9E-2D2BAAC0F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4D8CD99F-0D63-4EC0-9E69-33C935AA9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D1B0E6D-2301-4B85-87D9-2600A123F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7D2A15E-5CDB-4B02-9714-1B4003C1B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722" y="1812671"/>
            <a:ext cx="8915399" cy="2262781"/>
          </a:xfrm>
        </p:spPr>
        <p:txBody>
          <a:bodyPr>
            <a:normAutofit/>
          </a:bodyPr>
          <a:lstStyle/>
          <a:p>
            <a:r>
              <a:rPr lang="it-IT" sz="3200" dirty="0"/>
              <a:t>Gli studiosi della storia</a:t>
            </a:r>
            <a:br>
              <a:rPr lang="it-IT" sz="3200" dirty="0"/>
            </a:br>
            <a:r>
              <a:rPr lang="it-IT" sz="3200" dirty="0"/>
              <a:t>Le carte geografiche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D54762F-2AE1-437A-820D-148DE910B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9" y="2443320"/>
            <a:ext cx="8915399" cy="3328619"/>
          </a:xfrm>
        </p:spPr>
        <p:txBody>
          <a:bodyPr>
            <a:normAutofit/>
          </a:bodyPr>
          <a:lstStyle/>
          <a:p>
            <a:r>
              <a:rPr lang="it-IT" dirty="0"/>
              <a:t>CLASSE 4 A RODARI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9FB5BCB-55FF-44E8-B475-CB515D39D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42B4885-EC21-455B-8A5B-7CDE2D30F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E92F8D5-5207-478F-9179-D21A5D86C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4C8A7AE2-A784-4F54-9BF4-F4EB9C536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EAB3670-1604-4BFA-B67E-36C910957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A6345B-00E7-445F-9ED1-912D336F7E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71B4879-E81B-4A29-9124-003FE383B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18C79535-6DB6-4370-B6AD-61618DEC2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92032C5-4D35-44F8-839E-268D55CBC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DE5CD19-C4AD-4E06-AB6B-4D7CC554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767786B-D368-4A7A-A045-B98239B13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B496475-025E-42C3-B075-3AF1731E3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48AF32A-DFE9-4CA7-9CFE-945ED38C7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2AA32FB-B608-41B6-8760-AA13673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id="{BCEEA0D8-22D2-4E96-ABCB-99344CEBC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D2094-E50F-4CEE-AE56-AD02BCCF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8D1784-63CF-4D85-A76A-00EB4643C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0316"/>
            <a:ext cx="9097327" cy="6737684"/>
          </a:xfr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10B01C9-6918-4719-9345-EFDF75302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0685" y="319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11">
            <a:extLst>
              <a:ext uri="{FF2B5EF4-FFF2-40B4-BE49-F238E27FC236}">
                <a16:creationId xmlns:a16="http://schemas.microsoft.com/office/drawing/2014/main" id="{E34A1A9C-82AB-442F-A64D-B65FFB50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magine 6" descr="Immagine che contiene interni, remoto, sedendo, diverso&#10;&#10;Descrizione generata automaticamente">
            <a:extLst>
              <a:ext uri="{FF2B5EF4-FFF2-40B4-BE49-F238E27FC236}">
                <a16:creationId xmlns:a16="http://schemas.microsoft.com/office/drawing/2014/main" id="{4A7831DF-1461-4B10-87D7-255254FC7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r="5912" b="-2"/>
          <a:stretch/>
        </p:blipFill>
        <p:spPr>
          <a:xfrm>
            <a:off x="8229598" y="-5534"/>
            <a:ext cx="3962402" cy="3431766"/>
          </a:xfrm>
          <a:prstGeom prst="rect">
            <a:avLst/>
          </a:prstGeom>
        </p:spPr>
      </p:pic>
      <p:pic>
        <p:nvPicPr>
          <p:cNvPr id="5" name="Immagine 4" descr="Immagine che contiene esterni, spiaggia, natura, acqua&#10;&#10;Descrizione generata automaticamente">
            <a:extLst>
              <a:ext uri="{FF2B5EF4-FFF2-40B4-BE49-F238E27FC236}">
                <a16:creationId xmlns:a16="http://schemas.microsoft.com/office/drawing/2014/main" id="{1DAF6839-D180-42BA-A19A-F702556D8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r="2987" b="-2"/>
          <a:stretch/>
        </p:blipFill>
        <p:spPr>
          <a:xfrm>
            <a:off x="8229598" y="3426232"/>
            <a:ext cx="3962402" cy="3431768"/>
          </a:xfrm>
          <a:prstGeom prst="rect">
            <a:avLst/>
          </a:prstGeom>
        </p:spPr>
      </p:pic>
      <p:cxnSp>
        <p:nvCxnSpPr>
          <p:cNvPr id="59" name="Straight Connector 13">
            <a:extLst>
              <a:ext uri="{FF2B5EF4-FFF2-40B4-BE49-F238E27FC236}">
                <a16:creationId xmlns:a16="http://schemas.microsoft.com/office/drawing/2014/main" id="{CA7B1BAF-5657-439D-8E3A-F93813440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stCxn id="37" idx="3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229599" y="3426234"/>
            <a:ext cx="3962401" cy="2766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AC9C595-84D4-4BA8-85D7-C058D8004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99E2FA2-D01E-4265-8CE2-C3B85E453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A5C2467-B6D0-413A-BD40-9621484F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it-IT" sz="3200" dirty="0">
                <a:solidFill>
                  <a:srgbClr val="FEFFFF"/>
                </a:solidFill>
              </a:rPr>
              <a:t>Il lavoro dell’ archeologo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141EC6-58EB-460A-B8AE-E22BD5DA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rgbClr val="FEFFFF"/>
                </a:solidFill>
              </a:rPr>
              <a:t>L’archeologo raccoglie fonti antiche: resti di edifici, statue, vasi, armi…..Spesso le fonti si trovano sottoterra e per riportarle alla luce bisogna scavare.</a:t>
            </a:r>
          </a:p>
          <a:p>
            <a:r>
              <a:rPr lang="it-IT" dirty="0">
                <a:solidFill>
                  <a:srgbClr val="FEFFFF"/>
                </a:solidFill>
              </a:rPr>
              <a:t>Per pulire i reperti gli archeologi utilizzano dei pennelli.</a:t>
            </a:r>
          </a:p>
          <a:p>
            <a:r>
              <a:rPr lang="it-IT" dirty="0">
                <a:solidFill>
                  <a:srgbClr val="FEFFFF"/>
                </a:solidFill>
              </a:rPr>
              <a:t>Il vaso viene ricostruito in laboratorio come un puzzle.</a:t>
            </a:r>
          </a:p>
          <a:p>
            <a:r>
              <a:rPr lang="it-IT" dirty="0">
                <a:solidFill>
                  <a:srgbClr val="FEFFFF"/>
                </a:solidFill>
              </a:rPr>
              <a:t>I reperti vengono catalogati al computer.</a:t>
            </a:r>
          </a:p>
          <a:p>
            <a:r>
              <a:rPr lang="it-IT" dirty="0">
                <a:solidFill>
                  <a:srgbClr val="FEFFFF"/>
                </a:solidFill>
              </a:rPr>
              <a:t>Reperto: oggetto ritrovato in uno scavo archeologico.</a:t>
            </a:r>
          </a:p>
          <a:p>
            <a:r>
              <a:rPr lang="it-IT" dirty="0">
                <a:solidFill>
                  <a:srgbClr val="FEFFFF"/>
                </a:solidFill>
              </a:rPr>
              <a:t>Catalogare: registrare con cura le caratteristiche di un reperto.</a:t>
            </a:r>
          </a:p>
          <a:p>
            <a:r>
              <a:rPr lang="it-IT" dirty="0">
                <a:solidFill>
                  <a:srgbClr val="FEFFFF"/>
                </a:solidFill>
              </a:rPr>
              <a:t>Comprendo </a:t>
            </a:r>
            <a:r>
              <a:rPr lang="it-IT">
                <a:solidFill>
                  <a:srgbClr val="FEFFFF"/>
                </a:solidFill>
              </a:rPr>
              <a:t>il testo.</a:t>
            </a:r>
            <a:endParaRPr lang="it-IT" dirty="0">
              <a:solidFill>
                <a:srgbClr val="FEFFFF"/>
              </a:solidFill>
            </a:endParaRPr>
          </a:p>
          <a:p>
            <a:r>
              <a:rPr lang="it-IT" dirty="0">
                <a:solidFill>
                  <a:srgbClr val="FEFFFF"/>
                </a:solidFill>
              </a:rPr>
              <a:t>Dopo aver letto il testo a pag. 5, osserva il disegno e spiega come si svolge il lavoro in uno scavo  archeologico.</a:t>
            </a:r>
          </a:p>
          <a:p>
            <a:pPr marL="0" indent="0">
              <a:buNone/>
            </a:pPr>
            <a:endParaRPr lang="it-IT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21C93C-1D92-4F4A-84D9-57BB2222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Le carte geografiche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40C4DF-0F48-415E-AD9C-B2C050DA5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6453"/>
            <a:ext cx="8915400" cy="4214769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La conoscenza di un territorio e degli elementi che lo compongono è resa possibile dalla lettura e dalla interpretazione delle carte che lo rappresentano. Fin dai tempi antichi gli uomini hanno cercato di rappresentare il  territorio di cui si servivano nei viaggi, nei commerci e nelle terre di conquista.</a:t>
            </a:r>
          </a:p>
          <a:p>
            <a:r>
              <a:rPr lang="it-IT" dirty="0"/>
              <a:t>Una volta, gli antichi esploratori e i geografi, per disegnare una carta geografica dovevano affrontare lunghi e difficili viaggi. Per descrivere la superficie terrestre dovevano recarsi sul luogo e misurare personalmente il territorio.</a:t>
            </a:r>
          </a:p>
          <a:p>
            <a:r>
              <a:rPr lang="it-IT" dirty="0"/>
              <a:t>Oggi per disegnare le carte geografiche ci si affida alle fotografie aeree e alle immagini trasmesse dai satelliti.</a:t>
            </a:r>
          </a:p>
          <a:p>
            <a:r>
              <a:rPr lang="it-IT" dirty="0"/>
              <a:t>La carta geografica è una rappresentazione grafica su un foglio di tutta o di una parte della superficie terrestre.</a:t>
            </a:r>
          </a:p>
          <a:p>
            <a:r>
              <a:rPr lang="it-IT" dirty="0"/>
              <a:t>Una caratteristica fondamentale di tutte le carte geografiche è la scala, cioè la riduzione delle dimensioni del territorio per poterlo disegnare.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16EABCA0-5E92-4A0C-94A9-AC40A60401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3495" y="337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2A8452-855A-4F72-AEE3-8126EC1C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0C3296-0C5E-41FC-A58F-E7AC8DB17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9575"/>
            <a:ext cx="10591799" cy="6618849"/>
          </a:xfrm>
        </p:spPr>
      </p:pic>
    </p:spTree>
    <p:extLst>
      <p:ext uri="{BB962C8B-B14F-4D97-AF65-F5344CB8AC3E}">
        <p14:creationId xmlns:p14="http://schemas.microsoft.com/office/powerpoint/2010/main" val="42398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3CB3A-8312-4177-B361-F5F8CDF3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endParaRPr lang="it-IT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2624861-BEA6-48F4-B6FC-DD47C5D6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C0EAE0-B0BE-4AB2-9004-929B01144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56" y="364786"/>
            <a:ext cx="7783601" cy="55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236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276</Words>
  <Application>Microsoft Office PowerPoint</Application>
  <PresentationFormat>Widescreen</PresentationFormat>
  <Paragraphs>17</Paragraphs>
  <Slides>6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Filo</vt:lpstr>
      <vt:lpstr>Gli studiosi della storia Le carte geografiche</vt:lpstr>
      <vt:lpstr>Presentazione standard di PowerPoint</vt:lpstr>
      <vt:lpstr>Il lavoro dell’ archeologo</vt:lpstr>
      <vt:lpstr>Le carte geografiche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studiosi della storia Le carte geografiche</dc:title>
  <dc:creator>Allocca Carmela</dc:creator>
  <cp:lastModifiedBy>Allocca Carmela</cp:lastModifiedBy>
  <cp:revision>7</cp:revision>
  <dcterms:created xsi:type="dcterms:W3CDTF">2020-11-05T17:07:19Z</dcterms:created>
  <dcterms:modified xsi:type="dcterms:W3CDTF">2020-11-06T07:03:09Z</dcterms:modified>
</cp:coreProperties>
</file>