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59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9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98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3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5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30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98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15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0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8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67AD6-A2C3-410E-8576-872A54B5B8AE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FA83-9AC4-42A5-8EF5-AF0CCF8CA6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6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4a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5.m4a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1389" cy="2133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94" y="1957491"/>
            <a:ext cx="9144000" cy="3737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2699" y="4084890"/>
            <a:ext cx="4349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>
                <a:solidFill>
                  <a:prstClr val="black"/>
                </a:solidFill>
              </a:rPr>
              <a:t>IC 3 SICILIANO –PONTE </a:t>
            </a:r>
          </a:p>
          <a:p>
            <a:pPr lvl="0"/>
            <a:r>
              <a:rPr lang="it-IT">
                <a:solidFill>
                  <a:prstClr val="black"/>
                </a:solidFill>
              </a:rPr>
              <a:t>ATTIVITA’ INCLUSIVA 2 A PLESSO RODARI </a:t>
            </a:r>
          </a:p>
          <a:p>
            <a:pPr lvl="0"/>
            <a:r>
              <a:rPr lang="it-IT">
                <a:solidFill>
                  <a:prstClr val="black"/>
                </a:solidFill>
              </a:rPr>
              <a:t>INS. D’AVANZO T. , FEOLA L. 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2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744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dirty="0" smtClean="0">
                <a:solidFill>
                  <a:srgbClr val="FF0000"/>
                </a:solidFill>
              </a:rPr>
              <a:t>ROSSO</a:t>
            </a:r>
            <a:endParaRPr lang="it-IT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7041"/>
            <a:ext cx="10515600" cy="589977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it-IT" sz="4400" dirty="0" smtClean="0"/>
              <a:t>Io sono il ROSSO</a:t>
            </a:r>
          </a:p>
          <a:p>
            <a:pPr marL="0" indent="0" algn="ctr">
              <a:buNone/>
            </a:pPr>
            <a:r>
              <a:rPr lang="it-IT" sz="4400" dirty="0" smtClean="0"/>
              <a:t>Come il PESCE dento il fosso, </a:t>
            </a:r>
          </a:p>
          <a:p>
            <a:pPr marL="0" indent="0" algn="ctr">
              <a:buNone/>
            </a:pPr>
            <a:r>
              <a:rPr lang="it-IT" sz="4400" dirty="0" smtClean="0"/>
              <a:t>Come una MELA deliziosa </a:t>
            </a:r>
          </a:p>
          <a:p>
            <a:pPr marL="0" indent="0" algn="ctr">
              <a:buNone/>
            </a:pPr>
            <a:r>
              <a:rPr lang="it-IT" sz="4400" dirty="0" smtClean="0"/>
              <a:t>Come una BOCCA graziosa, </a:t>
            </a:r>
          </a:p>
          <a:p>
            <a:pPr marL="0" indent="0" algn="ctr">
              <a:buNone/>
            </a:pPr>
            <a:r>
              <a:rPr lang="it-IT" sz="4400" dirty="0" smtClean="0"/>
              <a:t>Come un CUORE innamorato </a:t>
            </a:r>
          </a:p>
          <a:p>
            <a:pPr marL="0" indent="0" algn="ctr">
              <a:buNone/>
            </a:pPr>
            <a:r>
              <a:rPr lang="it-IT" sz="4400" dirty="0" smtClean="0"/>
              <a:t>Come un PAPAVERO sbocciato, </a:t>
            </a:r>
          </a:p>
          <a:p>
            <a:pPr marL="0" indent="0" algn="ctr">
              <a:buNone/>
            </a:pPr>
            <a:r>
              <a:rPr lang="it-IT" sz="4400" dirty="0" smtClean="0"/>
              <a:t>Come una CILIEGIA in Maggio </a:t>
            </a:r>
          </a:p>
          <a:p>
            <a:pPr marL="0" indent="0" algn="ctr">
              <a:buNone/>
            </a:pPr>
            <a:r>
              <a:rPr lang="it-IT" sz="4400" dirty="0" smtClean="0"/>
              <a:t>Come i TETTI di un villaggio, </a:t>
            </a:r>
          </a:p>
          <a:p>
            <a:pPr marL="0" indent="0" algn="ctr">
              <a:buNone/>
            </a:pPr>
            <a:r>
              <a:rPr lang="it-IT" sz="4400" dirty="0" smtClean="0"/>
              <a:t>Come la ROSA nel giardino </a:t>
            </a:r>
          </a:p>
          <a:p>
            <a:pPr marL="0" indent="0" algn="ctr">
              <a:buNone/>
            </a:pPr>
            <a:r>
              <a:rPr lang="it-IT" sz="4400" dirty="0" smtClean="0"/>
              <a:t>Come l’anello col RUBINO, </a:t>
            </a:r>
          </a:p>
          <a:p>
            <a:pPr marL="0" indent="0" algn="ctr">
              <a:buNone/>
            </a:pPr>
            <a:r>
              <a:rPr lang="it-IT" sz="4400" dirty="0" smtClean="0"/>
              <a:t>Come il vestito di CAPPUCCETTO </a:t>
            </a:r>
          </a:p>
          <a:p>
            <a:pPr marL="0" indent="0" algn="ctr">
              <a:buNone/>
            </a:pPr>
            <a:r>
              <a:rPr lang="it-IT" sz="4400" dirty="0" smtClean="0"/>
              <a:t>Come la CRESTA del galletto, </a:t>
            </a:r>
          </a:p>
          <a:p>
            <a:pPr marL="0" indent="0" algn="ctr">
              <a:buNone/>
            </a:pPr>
            <a:r>
              <a:rPr lang="it-IT" sz="4400" dirty="0" smtClean="0"/>
              <a:t>Come la FRAGOLA nel piatto </a:t>
            </a:r>
          </a:p>
          <a:p>
            <a:pPr marL="0" indent="0" algn="ctr">
              <a:buNone/>
            </a:pPr>
            <a:r>
              <a:rPr lang="it-IT" sz="4400" dirty="0" smtClean="0"/>
              <a:t>Come il PENNARELLO scarlatto, </a:t>
            </a:r>
          </a:p>
          <a:p>
            <a:pPr marL="0" indent="0" algn="ctr">
              <a:buNone/>
            </a:pPr>
            <a:r>
              <a:rPr lang="it-IT" sz="4400" dirty="0" smtClean="0"/>
              <a:t>Io sono il ROSSO</a:t>
            </a:r>
          </a:p>
          <a:p>
            <a:pPr marL="0" indent="0" algn="ctr">
              <a:buNone/>
            </a:pPr>
            <a:r>
              <a:rPr lang="it-IT" sz="4400" dirty="0" smtClean="0"/>
              <a:t>Un colore grande e grosso </a:t>
            </a:r>
          </a:p>
          <a:p>
            <a:pPr marL="0" indent="0" algn="ctr">
              <a:buNone/>
            </a:pPr>
            <a:r>
              <a:rPr lang="it-IT" sz="4400" dirty="0" smtClean="0"/>
              <a:t>E per finire in allegria </a:t>
            </a:r>
          </a:p>
          <a:p>
            <a:pPr marL="0" indent="0" algn="ctr">
              <a:buNone/>
            </a:pPr>
            <a:r>
              <a:rPr lang="it-IT" sz="4400" dirty="0" smtClean="0"/>
              <a:t>Ti faccio entrare in casa mia! 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1026" name="Picture 2" descr="belfagor: Genealogia di Cappuccetto ros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74" y="3339062"/>
            <a:ext cx="4286250" cy="18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favole di Fondalicampania: IL PESCIOLINO ROSSO di Giuseppe Volpe -  fondalicampa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22" y="247828"/>
            <a:ext cx="257053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47" y="4033403"/>
            <a:ext cx="3856435" cy="18542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570" y="12247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OSSERVA E RIPETI  IL NOME DEGLI OGGETTI DI COLORE  ROSSO.</a:t>
            </a:r>
            <a:endParaRPr lang="it-IT" dirty="0"/>
          </a:p>
        </p:txBody>
      </p:sp>
      <p:pic>
        <p:nvPicPr>
          <p:cNvPr id="2050" name="Picture 2" descr="mela-rossa - BeeHouse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2865"/>
            <a:ext cx="2766608" cy="22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 Cuore Rosso, Immagini E Vettoria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40" y="3978502"/>
            <a:ext cx="2529048" cy="24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6072" y="2804754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83770" y="52036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oprietà delle Fragole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2" y="494522"/>
            <a:ext cx="3619111" cy="24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4479" y="1934223"/>
            <a:ext cx="487363" cy="487363"/>
          </a:xfrm>
          <a:prstGeom prst="rect">
            <a:avLst/>
          </a:prstGeom>
        </p:spPr>
      </p:pic>
      <p:pic>
        <p:nvPicPr>
          <p:cNvPr id="3078" name="Picture 6" descr="1 Rosa Rossa Promo - Fiorista Donate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18" y="2743199"/>
            <a:ext cx="2696548" cy="34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8374" y="39633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MONDOROSSO</a:t>
            </a:r>
            <a:endParaRPr lang="it-IT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3347" y="1399592"/>
            <a:ext cx="6903811" cy="54584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t-IT" dirty="0">
                <a:latin typeface="Arial Rounded MT Bold" panose="020F0704030504030204" pitchFamily="34" charset="0"/>
              </a:rPr>
              <a:t>C’è un pianeta tondo e grosso che si chiama Mondorosso,</a:t>
            </a:r>
          </a:p>
          <a:p>
            <a:pPr marL="0" indent="0" algn="ctr">
              <a:buNone/>
            </a:pPr>
            <a:endParaRPr lang="it-IT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Arial Rounded MT Bold" panose="020F0704030504030204" pitchFamily="34" charset="0"/>
              </a:rPr>
              <a:t>due ciliege sul davanti, sono gli occhi scintillanti,</a:t>
            </a:r>
          </a:p>
          <a:p>
            <a:pPr marL="0" indent="0" algn="ctr">
              <a:buNone/>
            </a:pPr>
            <a:endParaRPr lang="it-IT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Arial Rounded MT Bold" panose="020F0704030504030204" pitchFamily="34" charset="0"/>
              </a:rPr>
              <a:t>il naso simile a un pomodoro, è davvero un bel tesoro,</a:t>
            </a:r>
          </a:p>
          <a:p>
            <a:pPr marL="0" indent="0" algn="ctr">
              <a:buNone/>
            </a:pPr>
            <a:endParaRPr lang="it-IT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Arial Rounded MT Bold" panose="020F0704030504030204" pitchFamily="34" charset="0"/>
              </a:rPr>
              <a:t>come bocca, questo matto, ha una fetta di cocomero scarlatto,</a:t>
            </a:r>
          </a:p>
          <a:p>
            <a:pPr marL="0" indent="0" algn="ctr">
              <a:buNone/>
            </a:pPr>
            <a:endParaRPr lang="it-IT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Arial Rounded MT Bold" panose="020F0704030504030204" pitchFamily="34" charset="0"/>
              </a:rPr>
              <a:t>le guanciotte tutte arrossate, sono due fragole esagerate, </a:t>
            </a:r>
          </a:p>
          <a:p>
            <a:pPr marL="0" indent="0" algn="ctr">
              <a:buNone/>
            </a:pPr>
            <a:endParaRPr lang="it-IT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Arial Rounded MT Bold" panose="020F0704030504030204" pitchFamily="34" charset="0"/>
              </a:rPr>
              <a:t>intorno alla faccia i corti capelli, sono peperoncini lucidi e belli,</a:t>
            </a:r>
          </a:p>
          <a:p>
            <a:pPr marL="0" indent="0" algn="ctr">
              <a:buNone/>
            </a:pPr>
            <a:endParaRPr lang="it-IT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Arial Rounded MT Bold" panose="020F0704030504030204" pitchFamily="34" charset="0"/>
              </a:rPr>
              <a:t>se vuoi vedere com’è fatto prova a fare il  suo ritratto,</a:t>
            </a:r>
          </a:p>
          <a:p>
            <a:pPr marL="0" indent="0" algn="ctr">
              <a:buNone/>
            </a:pPr>
            <a:endParaRPr lang="it-IT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it-IT" dirty="0">
                <a:latin typeface="Arial Rounded MT Bold" panose="020F0704030504030204" pitchFamily="34" charset="0"/>
              </a:rPr>
              <a:t>un Mondorosso allegro e vivace, faccia contenta e cuore in pace!</a:t>
            </a:r>
          </a:p>
        </p:txBody>
      </p:sp>
      <p:pic>
        <p:nvPicPr>
          <p:cNvPr id="1026" name="Picture 2" descr="La ciliegia è la regina dell'estate Rossa, bella, succosa e marchiata -  Italia a Tav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23" y="3327333"/>
            <a:ext cx="906624" cy="95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liegio - vendita - pianta - albero - Alberidafrutto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8" y="3224726"/>
            <a:ext cx="2565918" cy="10618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dieta del pomodoro e le proprietà benefiche del licopene - Ad Maiora -  Magaz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8" y="4180115"/>
            <a:ext cx="1773659" cy="9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weet watermelon slice, front view, over white. Large ripe fruit of  Citrullus lanatus with green striped skin, red pulp and black seeds. Edible  Stock Photo - Alam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7" y="5139322"/>
            <a:ext cx="4030825" cy="10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Čili papričky pálí kvůli houbě | Týden.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47" y="1476290"/>
            <a:ext cx="2838126" cy="15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0168" y="8719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COLORA LA MELA DI ROSSO.</a:t>
            </a:r>
            <a:endParaRPr lang="it-IT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3450" y="784224"/>
            <a:ext cx="487363" cy="487363"/>
          </a:xfrm>
          <a:prstGeom prst="rect">
            <a:avLst/>
          </a:prstGeom>
        </p:spPr>
      </p:pic>
      <p:pic>
        <p:nvPicPr>
          <p:cNvPr id="1030" name="Picture 6" descr="Disegni di Frutta da Stampare e Colorare | PianetaBambini.i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78" y="1418602"/>
            <a:ext cx="5153114" cy="552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228</Words>
  <Application>Microsoft Office PowerPoint</Application>
  <PresentationFormat>Widescreen</PresentationFormat>
  <Paragraphs>40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ROSSO</vt:lpstr>
      <vt:lpstr>OSSERVA E RIPETI  IL NOME DEGLI OGGETTI DI COLORE  ROSSO.</vt:lpstr>
      <vt:lpstr>PowerPoint Presentation</vt:lpstr>
      <vt:lpstr>MONDOROSSO</vt:lpstr>
      <vt:lpstr>COLORA LA MELA DI ROSSO.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Luisa</dc:creator>
  <cp:lastModifiedBy>Luisa</cp:lastModifiedBy>
  <cp:revision>3</cp:revision>
  <dcterms:created xsi:type="dcterms:W3CDTF">2020-11-11T21:41:47Z</dcterms:created>
  <dcterms:modified xsi:type="dcterms:W3CDTF">2020-11-12T22:42:31Z</dcterms:modified>
</cp:coreProperties>
</file>