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CC22-6366-4CFD-9E96-18578FADB51C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480F0-050E-4487-B540-A37035D9F9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40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80F0-050E-4487-B540-A37035D9F94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74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UG_8b6WJq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../media/media1.wav"/><Relationship Id="rId16" Type="http://schemas.openxmlformats.org/officeDocument/2006/relationships/image" Target="../media/image20.jpeg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latin typeface="Algerian" panose="04020705040A02060702" pitchFamily="82" charset="0"/>
              </a:rPr>
              <a:t>CI VUOLE UN FIORE</a:t>
            </a:r>
            <a:endParaRPr lang="it-IT" b="1" dirty="0">
              <a:solidFill>
                <a:srgbClr val="FF0066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 descr="Tavolo e sedie da giardino shabby chic - Shabby-Chic Style - Giardino -  Roma - di Shabby La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15" y="2606953"/>
            <a:ext cx="316649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Ar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26" y="4725144"/>
            <a:ext cx="3166492" cy="16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07504" y="3140968"/>
            <a:ext cx="356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Per fra </a:t>
            </a:r>
            <a:r>
              <a:rPr lang="it-IT" sz="3600" b="1" dirty="0" smtClean="0">
                <a:solidFill>
                  <a:srgbClr val="C00000"/>
                </a:solidFill>
              </a:rPr>
              <a:t>IL TAVOLO</a:t>
            </a:r>
          </a:p>
          <a:p>
            <a:endParaRPr lang="it-IT" sz="3600" dirty="0"/>
          </a:p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600" dirty="0"/>
              <a:t>c</a:t>
            </a:r>
            <a:r>
              <a:rPr lang="it-IT" sz="3600" dirty="0" smtClean="0"/>
              <a:t>i vuole </a:t>
            </a:r>
            <a:r>
              <a:rPr lang="it-IT" sz="3600" b="1" dirty="0" smtClean="0">
                <a:solidFill>
                  <a:schemeClr val="bg2">
                    <a:lumMod val="25000"/>
                  </a:schemeClr>
                </a:solidFill>
              </a:rPr>
              <a:t>IL LEGNO</a:t>
            </a:r>
            <a:endParaRPr lang="it-IT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98072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LE COSE DI OGNI GIORNO RACCONTANO SEGRETI</a:t>
            </a:r>
          </a:p>
          <a:p>
            <a:pPr algn="ctr"/>
            <a:r>
              <a:rPr lang="it-IT" sz="2400" b="1" dirty="0" smtClean="0"/>
              <a:t>A CHI LE SA GUARDARE E </a:t>
            </a:r>
            <a:r>
              <a:rPr lang="it-IT" sz="2400" b="1" dirty="0" smtClean="0"/>
              <a:t>ASCOLTARE….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62411" y="1811725"/>
            <a:ext cx="505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www.youtube.com/watch?v=UG_8b6WJqvI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C:\Users\Veronica\Desktop\myAvat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" y="1550627"/>
            <a:ext cx="1302309" cy="13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metto 3 7"/>
          <p:cNvSpPr/>
          <p:nvPr/>
        </p:nvSpPr>
        <p:spPr>
          <a:xfrm rot="4710697">
            <a:off x="2244894" y="1460539"/>
            <a:ext cx="1356014" cy="1930264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950442" y="2102505"/>
            <a:ext cx="21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GUARDA IL VIDEO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E CANTA CON ME!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4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me Determinare l'Età di un Albero: 5 Passagg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824536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6 tipi di semi che fanno bene alla salute - Valfrutta Magaz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581400" cy="2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0" y="1484784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Per fare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IL LEGNO</a:t>
            </a:r>
          </a:p>
          <a:p>
            <a:r>
              <a:rPr lang="it-IT" sz="3600" dirty="0" smtClean="0"/>
              <a:t>Ci vuole </a:t>
            </a:r>
            <a:r>
              <a:rPr lang="it-IT" sz="3600" b="1" dirty="0" smtClean="0">
                <a:solidFill>
                  <a:srgbClr val="00B050"/>
                </a:solidFill>
              </a:rPr>
              <a:t>L’ALBERO</a:t>
            </a:r>
            <a:endParaRPr lang="it-IT" sz="3600" b="1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4581128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Per fare </a:t>
            </a:r>
            <a:r>
              <a:rPr lang="it-IT" sz="3600" b="1" dirty="0" smtClean="0">
                <a:solidFill>
                  <a:srgbClr val="00B050"/>
                </a:solidFill>
              </a:rPr>
              <a:t>L’ALBERO</a:t>
            </a:r>
          </a:p>
          <a:p>
            <a:r>
              <a:rPr lang="it-IT" sz="3600" dirty="0" smtClean="0"/>
              <a:t>Ci vuole 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IL SEME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HE COS'E' UN FRUTTO? | marcogiailevr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88" y="270634"/>
            <a:ext cx="3543300" cy="279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Un fiore profumato - Poesia di Rita Angelini (Natura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88" y="3573016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112474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Per fare 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IL SEME</a:t>
            </a:r>
          </a:p>
          <a:p>
            <a:r>
              <a:rPr lang="it-IT" sz="3600" dirty="0" smtClean="0"/>
              <a:t>Ci vuole </a:t>
            </a:r>
            <a:r>
              <a:rPr lang="it-IT" sz="3600" b="1" dirty="0" smtClean="0">
                <a:solidFill>
                  <a:srgbClr val="FF0000"/>
                </a:solidFill>
              </a:rPr>
              <a:t>IL FRUTTO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07707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Per fare </a:t>
            </a:r>
            <a:r>
              <a:rPr lang="it-IT" sz="3600" b="1" dirty="0" smtClean="0">
                <a:solidFill>
                  <a:srgbClr val="FF0000"/>
                </a:solidFill>
              </a:rPr>
              <a:t>IL FRUTTO</a:t>
            </a:r>
          </a:p>
          <a:p>
            <a:r>
              <a:rPr lang="it-IT" sz="3600" dirty="0"/>
              <a:t> </a:t>
            </a:r>
            <a:r>
              <a:rPr lang="it-IT" sz="3600" dirty="0" smtClean="0"/>
              <a:t>ci vuole </a:t>
            </a:r>
            <a:r>
              <a:rPr lang="it-IT" sz="3600" b="1" dirty="0" smtClean="0">
                <a:solidFill>
                  <a:srgbClr val="FF0066"/>
                </a:solidFill>
              </a:rPr>
              <a:t>IL FIORE</a:t>
            </a:r>
            <a:endParaRPr lang="it-IT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76464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Per fare </a:t>
            </a:r>
            <a:r>
              <a:rPr lang="it-IT" sz="3600" b="1" dirty="0" smtClean="0">
                <a:solidFill>
                  <a:srgbClr val="FF0000"/>
                </a:solidFill>
              </a:rPr>
              <a:t>UN TAVOLO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ci vuole </a:t>
            </a:r>
            <a:r>
              <a:rPr lang="it-IT" sz="3600" b="1" dirty="0" smtClean="0">
                <a:solidFill>
                  <a:srgbClr val="FF0066"/>
                </a:solidFill>
              </a:rPr>
              <a:t>UN FIORE</a:t>
            </a:r>
            <a:endParaRPr lang="it-IT" sz="3600" b="1" dirty="0">
              <a:solidFill>
                <a:srgbClr val="FF0066"/>
              </a:solidFill>
            </a:endParaRPr>
          </a:p>
        </p:txBody>
      </p:sp>
      <p:pic>
        <p:nvPicPr>
          <p:cNvPr id="4" name="Segnaposto contenuto 3" descr="ᐈ Tavolo immagini di stock, fotografie decorazione di fiori sul tavolo |  scarica su Depositphotos®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86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FARE NON E’ CREARE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magini dei cani: 74 disegni da stampare e colorare - A Tutto Don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3"/>
            <a:ext cx="1295568" cy="1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ine da colorare con gatti. Stampa gratuitamente 100 immagini in bianco e  ne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26" y="4869160"/>
            <a:ext cx="11718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egno di Un albero de parco da Colorare - Acolore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9" y="5013176"/>
            <a:ext cx="19304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egni Di Sole Da Color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13" y="4998383"/>
            <a:ext cx="1505629" cy="15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egno facile di un fiore | Disegni facili, Disegni semplici, Disegni a  matita facil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11" y="1583627"/>
            <a:ext cx="1351545" cy="13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sci da colorare: immagini da stampare per bambini - A Tutto Don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0" y="3314862"/>
            <a:ext cx="171018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segno di Torta di compleanno con cinque candele da colorare | Disegni da  colorare e stampare grati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10767"/>
            <a:ext cx="1165510" cy="13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Giocattolo bambola da Colorare - Acolore.c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13" y="3292141"/>
            <a:ext cx="1843703" cy="14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segno di Casa con Camino da colorare | Disegni da colorare, Disegni di  halloween, Color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40662"/>
            <a:ext cx="1331168" cy="13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lla da colorare per bambini - Ricerca Google nel 2020 | Disegni da  colorare estate, Disegni da colorare, Libri sensoriali fai da 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71369"/>
            <a:ext cx="1271069" cy="17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2" descr="Disegno di Caillou da colorare | Disegni da colorare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4" descr="Disegno di Caillou da colorare | Disegni da colorare gra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2" name="Picture 28" descr="Risultati immagini per macchinina da colorare | Disegni semplici, Immagini,  Color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87" y="3413185"/>
            <a:ext cx="1711499" cy="12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isegno da colorare TV - Disegni Da Colorare E Stampare Grati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80" y="1574682"/>
            <a:ext cx="2136756" cy="13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egni da colorare - Categoria: Schema corporeo - Immagine: bambino -  Infanziawe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36" y="1189111"/>
            <a:ext cx="1545133" cy="20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6362" y="160338"/>
            <a:ext cx="1070529" cy="10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79</Words>
  <Application>Microsoft Office PowerPoint</Application>
  <PresentationFormat>Presentazione su schermo (4:3)</PresentationFormat>
  <Paragraphs>22</Paragraphs>
  <Slides>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CI VUOLE UN FIORE</vt:lpstr>
      <vt:lpstr>Presentazione standard di PowerPoint</vt:lpstr>
      <vt:lpstr>Presentazione standard di PowerPoint</vt:lpstr>
      <vt:lpstr>Per fare UN TAVOLO  ci vuole UN FIORE</vt:lpstr>
      <vt:lpstr>FARE NON E’ CREARE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22</cp:revision>
  <dcterms:created xsi:type="dcterms:W3CDTF">2020-11-05T17:00:00Z</dcterms:created>
  <dcterms:modified xsi:type="dcterms:W3CDTF">2020-11-07T08:31:23Z</dcterms:modified>
</cp:coreProperties>
</file>