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2" r:id="rId4"/>
    <p:sldId id="257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77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495C5F-F6CB-458B-B7EB-3A0CF220E5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596E203-42D5-4E7D-8784-A24BEAE052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0583544-9781-4FC5-8E92-12E52633C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64E99-A3D8-4835-9172-EA9FB02E37E9}" type="datetimeFigureOut">
              <a:rPr lang="it-IT" smtClean="0"/>
              <a:t>16/11/2020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02884AB-F542-4F87-A01C-0A737734A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59D75D8-0A6C-4D9B-8737-484C0AAEB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17430-7408-48B3-8FC1-C76C341DAB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6306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4DBCCC-A6ED-455B-B0E8-F6B8EA8B1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144BB63-B378-4D62-BCC1-9C8B362AA6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7BD626F-C7DE-4E51-AB65-0FFC88BC2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64E99-A3D8-4835-9172-EA9FB02E37E9}" type="datetimeFigureOut">
              <a:rPr lang="it-IT" smtClean="0"/>
              <a:t>16/11/2020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BF82E23-728A-4206-98D5-C07C6212C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C5372FE-AD38-4016-90E7-904A6444E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17430-7408-48B3-8FC1-C76C341DAB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9126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47368DD-B905-4781-8775-5B0CB949F4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53332FD-84A7-42B2-B123-3629DFB475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97FF7C0-89BC-4BFD-BDCE-54246EDBF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64E99-A3D8-4835-9172-EA9FB02E37E9}" type="datetimeFigureOut">
              <a:rPr lang="it-IT" smtClean="0"/>
              <a:t>16/11/2020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92ADC49-8FFF-4993-A574-CE6549957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17B967E-C93D-45DC-A4C0-A9F78A572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17430-7408-48B3-8FC1-C76C341DAB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28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3A55D2-A0C4-4489-BB5C-68C3CDDEE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51E834E-F4FC-47DB-998D-0261A71FE6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840D3B4-F90C-41AF-AF1B-C385E0AD0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64E99-A3D8-4835-9172-EA9FB02E37E9}" type="datetimeFigureOut">
              <a:rPr lang="it-IT" smtClean="0"/>
              <a:t>16/11/2020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45FFBA1-4D62-4984-AC8E-218E33792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1ED6DC8-FBFC-4F52-B537-3DB905FD4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17430-7408-48B3-8FC1-C76C341DAB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2000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0F8F44-1642-4747-97D9-9FD42B1CC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FD92A5F-46EA-4E5D-AFD8-23ECF64B18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CACF0FC-C5D7-4E53-8AE3-D9B7108BD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64E99-A3D8-4835-9172-EA9FB02E37E9}" type="datetimeFigureOut">
              <a:rPr lang="it-IT" smtClean="0"/>
              <a:t>16/11/2020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46BD878-2E7E-40B7-B5ED-02D0B9081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6CAC504-03CD-480D-8120-B3AF98B40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17430-7408-48B3-8FC1-C76C341DAB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5076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24B005-D28C-4CDB-B266-FB3E86974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4645382-6A20-4638-B60E-AF4E572663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3817F34-A152-451C-A94E-D0CCC02BD4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947FEC9-BFE7-413B-958D-370C30E21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64E99-A3D8-4835-9172-EA9FB02E37E9}" type="datetimeFigureOut">
              <a:rPr lang="it-IT" smtClean="0"/>
              <a:t>16/11/2020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88740E6-6C26-4779-95C1-232E93470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745E6F6-E7E5-42F0-982B-C5D214D62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17430-7408-48B3-8FC1-C76C341DAB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362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CC35D6-841D-45DA-875C-99D63C975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C57FEE8-DABA-41BA-8C14-97A8FC350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6352D2A-FB53-4CFD-8870-07821079C2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3DB1DC0-5EA9-41D7-8E39-045A55B614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018081F-BC2A-47D1-98F2-EDB984DF34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0A98562-ACA9-4616-872B-51A5E5606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64E99-A3D8-4835-9172-EA9FB02E37E9}" type="datetimeFigureOut">
              <a:rPr lang="it-IT" smtClean="0"/>
              <a:t>16/11/2020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C4750A6-0643-4162-A5C2-42DD2F388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15D43EE-5EC0-4115-815E-9A9F618A4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17430-7408-48B3-8FC1-C76C341DAB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6670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B80CBE-432D-45F2-92E3-F34C75E4F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F31C87A-AA23-4B5F-ACC7-42C6BA178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64E99-A3D8-4835-9172-EA9FB02E37E9}" type="datetimeFigureOut">
              <a:rPr lang="it-IT" smtClean="0"/>
              <a:t>16/11/2020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F810C82-599F-4B74-89EE-CC187797E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A8FB072-502F-4D63-BC1C-A240A0E15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17430-7408-48B3-8FC1-C76C341DAB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1408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E2D70E4-103B-41F2-94B8-BA085722A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64E99-A3D8-4835-9172-EA9FB02E37E9}" type="datetimeFigureOut">
              <a:rPr lang="it-IT" smtClean="0"/>
              <a:t>16/11/2020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68D8EFD-65C7-47CF-817B-A7F1422EC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0FF6232-23AC-4CED-B409-DECE61763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17430-7408-48B3-8FC1-C76C341DAB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4777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7C9BEF-EEAE-4CCC-B5A3-65D62419B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9C4F76A-A794-4BE5-98DC-9602DC9E2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EC11683-62AF-4947-BF11-F269FBFF08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21EA1F6-8F2F-41D3-914B-C9B37BAD8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64E99-A3D8-4835-9172-EA9FB02E37E9}" type="datetimeFigureOut">
              <a:rPr lang="it-IT" smtClean="0"/>
              <a:t>16/11/2020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DF3EE8D-85BE-4FD3-93A4-1AD0FE5BF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488B452-15E6-46FB-9FF8-3A4D4A3A6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17430-7408-48B3-8FC1-C76C341DAB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4299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DAB54B-90EE-4879-954F-F58380E0D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26120C5-2C52-4A50-9001-156B5D11D9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E69B70E-1D6D-4BDB-BD98-9EC48EBA3D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430A00C-2585-457F-8A26-66F0C7923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64E99-A3D8-4835-9172-EA9FB02E37E9}" type="datetimeFigureOut">
              <a:rPr lang="it-IT" smtClean="0"/>
              <a:t>16/11/2020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5AE014F-E6CF-4986-9189-A51736F01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47DD259-CC18-43C1-9681-F536B237B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17430-7408-48B3-8FC1-C76C341DAB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2796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23BA427-B8B5-470B-B0AC-C409A9BFE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DB52359-B1B6-4218-A279-BF58EBF555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5E2AFAE-90B1-4D4F-BF0A-A5E47DAC53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64E99-A3D8-4835-9172-EA9FB02E37E9}" type="datetimeFigureOut">
              <a:rPr lang="it-IT" smtClean="0"/>
              <a:t>16/11/2020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348B620-DB7A-4BCB-860D-D24413AE82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6894666-29DB-4C32-8236-D320DAA2E2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17430-7408-48B3-8FC1-C76C341DAB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4118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17/06/relationships/model3d" Target="../media/model3d1.glb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EC75B9-E7A3-4C20-8143-6795D074BB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Fabbricanti di storie</a:t>
            </a:r>
            <a:br>
              <a:rPr lang="it-IT" dirty="0"/>
            </a:br>
            <a:r>
              <a:rPr lang="it-IT" dirty="0"/>
              <a:t>Gli elementi della narrazione: Personaggi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701CC97-8F31-4229-B252-1D14F73D5D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17843"/>
            <a:ext cx="9144000" cy="842840"/>
          </a:xfrm>
        </p:spPr>
        <p:txBody>
          <a:bodyPr>
            <a:normAutofit lnSpcReduction="10000"/>
          </a:bodyPr>
          <a:lstStyle/>
          <a:p>
            <a:r>
              <a:rPr lang="it-IT" dirty="0"/>
              <a:t>Attività di lingua italiana per la classe 3 B del Plesso Capoluogo</a:t>
            </a:r>
          </a:p>
          <a:p>
            <a:r>
              <a:rPr lang="it-IT" dirty="0"/>
              <a:t>Maestra Mariateresa Ciccarelli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Modello 3D 3" descr="Pirata">
                <a:extLst>
                  <a:ext uri="{FF2B5EF4-FFF2-40B4-BE49-F238E27FC236}">
                    <a16:creationId xmlns:a16="http://schemas.microsoft.com/office/drawing/2014/main" id="{4BA01BC9-846A-4B1A-84DF-A139CF422B4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11825058"/>
                  </p:ext>
                </p:extLst>
              </p:nvPr>
            </p:nvGraphicFramePr>
            <p:xfrm>
              <a:off x="9303344" y="2320543"/>
              <a:ext cx="2942649" cy="421875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942649" cy="4218750"/>
                    </a:xfrm>
                    <a:prstGeom prst="rect">
                      <a:avLst/>
                    </a:prstGeom>
                  </am3d:spPr>
                  <am3d:camera>
                    <am3d:pos x="0" y="0" z="6095544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903228" d="1000000"/>
                    <am3d:preTrans dx="194017" dy="-17980962" dz="-1539875"/>
                    <am3d:scale>
                      <am3d:sx n="1000000" d="1000000"/>
                      <am3d:sy n="1000000" d="1000000"/>
                      <am3d:sz n="1000000" d="1000000"/>
                    </am3d:scale>
                    <am3d:rot ax="512403" ay="-1418515" az="-206779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4186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Modello 3D 3" descr="Pirata">
                <a:extLst>
                  <a:ext uri="{FF2B5EF4-FFF2-40B4-BE49-F238E27FC236}">
                    <a16:creationId xmlns:a16="http://schemas.microsoft.com/office/drawing/2014/main" id="{4BA01BC9-846A-4B1A-84DF-A139CF422B4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03344" y="2320543"/>
                <a:ext cx="2942649" cy="421875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I fabbricati di storie Personaggi">
            <a:hlinkClick r:id="" action="ppaction://media"/>
            <a:extLst>
              <a:ext uri="{FF2B5EF4-FFF2-40B4-BE49-F238E27FC236}">
                <a16:creationId xmlns:a16="http://schemas.microsoft.com/office/drawing/2014/main" id="{5AB8F773-70D6-48EE-885C-FFA18F9AC2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88408" y="4585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9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mph" presetSubtype="128" accel="20000" decel="2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B58599-7BB9-4455-B3F1-482527753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2800" dirty="0"/>
              <a:t>Nei libri che avete letto avete sicuramente incontrato tanti personaggi. Guarda le immagini che trovi in questa e nelle prossime diapositive e scegli due o tre personaggi che si  adattano maggiormente alla storia che stai scrivendo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CEBB313-3ADA-46E4-9290-9F5BD0A925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69" y="1857431"/>
            <a:ext cx="3866337" cy="435133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AE61633-CE55-4C23-AFC8-E36DFF1B7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253" y="1857432"/>
            <a:ext cx="4015409" cy="435133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9678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1A6664-6C48-407B-9DCF-78F575581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Scegli due o tre personaggi per la tua storia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0E011E4D-E4F2-4845-A72E-478CACA96BD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456" y="1825625"/>
            <a:ext cx="3497087" cy="435133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Segnaposto contenuto 11">
            <a:extLst>
              <a:ext uri="{FF2B5EF4-FFF2-40B4-BE49-F238E27FC236}">
                <a16:creationId xmlns:a16="http://schemas.microsoft.com/office/drawing/2014/main" id="{2D859D7B-C793-4759-9E0C-23F415D715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629" y="1825625"/>
            <a:ext cx="3700742" cy="435133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5793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B79788-E7B6-444B-9D2A-B432D3B4C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600" dirty="0"/>
              <a:t>Descrivere i personaggi </a:t>
            </a:r>
            <a:br>
              <a:rPr lang="it-IT" sz="3600" dirty="0"/>
            </a:br>
            <a:r>
              <a:rPr lang="it-IT" sz="3600" dirty="0"/>
              <a:t>Usare i sensi: cosa vedo, che suoni sento, che odore sento, cosa sento toccando. Dritte per lo scrittore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846EF1-FEEF-456C-9425-90D4FE853D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Quando pensi a come descrivere un personaggio delle tue storie, usa i tuoi sensi e preparati uno schema come quello rappresentato nell’immagine</a:t>
            </a:r>
            <a:r>
              <a:rPr lang="it-IT" dirty="0">
                <a:highlight>
                  <a:srgbClr val="00FFFF"/>
                </a:highlight>
              </a:rPr>
              <a:t>. Pensa alle caratteristiche del personaggio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4B2CC83-08ED-41AD-BCF6-D361CE481938}"/>
              </a:ext>
            </a:extLst>
          </p:cNvPr>
          <p:cNvSpPr txBox="1"/>
          <p:nvPr/>
        </p:nvSpPr>
        <p:spPr>
          <a:xfrm>
            <a:off x="5637475" y="296981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985FBF6-5D45-4C52-B17E-0C72F051A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350" y="3093057"/>
            <a:ext cx="5430740" cy="35383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Elaborazione 9">
            <a:extLst>
              <a:ext uri="{FF2B5EF4-FFF2-40B4-BE49-F238E27FC236}">
                <a16:creationId xmlns:a16="http://schemas.microsoft.com/office/drawing/2014/main" id="{7D1910B4-20CB-4677-A25D-B031C7E21CFF}"/>
              </a:ext>
            </a:extLst>
          </p:cNvPr>
          <p:cNvSpPr/>
          <p:nvPr/>
        </p:nvSpPr>
        <p:spPr>
          <a:xfrm>
            <a:off x="397566" y="3620148"/>
            <a:ext cx="2083242" cy="1325563"/>
          </a:xfrm>
          <a:prstGeom prst="flowChart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Leggi con attenzione!</a:t>
            </a:r>
          </a:p>
        </p:txBody>
      </p:sp>
    </p:spTree>
    <p:extLst>
      <p:ext uri="{BB962C8B-B14F-4D97-AF65-F5344CB8AC3E}">
        <p14:creationId xmlns:p14="http://schemas.microsoft.com/office/powerpoint/2010/main" val="2580792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2E5A24-61BD-4B95-A916-8DD30A009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Ecco un altro esempio di schema.</a:t>
            </a:r>
            <a:br>
              <a:rPr lang="it-IT" dirty="0"/>
            </a:br>
            <a:r>
              <a:rPr lang="it-IT" dirty="0">
                <a:highlight>
                  <a:srgbClr val="00FFFF"/>
                </a:highlight>
              </a:rPr>
              <a:t>Pensa alle caratteristiche del personaggio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18BCEA5-2ED1-4ED5-8C26-AEBB966EA4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443" y="1825625"/>
            <a:ext cx="5103113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Elaborazione 5">
            <a:extLst>
              <a:ext uri="{FF2B5EF4-FFF2-40B4-BE49-F238E27FC236}">
                <a16:creationId xmlns:a16="http://schemas.microsoft.com/office/drawing/2014/main" id="{CF456FCD-67BB-4BAF-ABCA-0ACF0C9DA10D}"/>
              </a:ext>
            </a:extLst>
          </p:cNvPr>
          <p:cNvSpPr/>
          <p:nvPr/>
        </p:nvSpPr>
        <p:spPr>
          <a:xfrm>
            <a:off x="397565" y="2602064"/>
            <a:ext cx="2560319" cy="1653871"/>
          </a:xfrm>
          <a:prstGeom prst="flowChart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Leggi con attenzione! </a:t>
            </a:r>
          </a:p>
        </p:txBody>
      </p:sp>
    </p:spTree>
    <p:extLst>
      <p:ext uri="{BB962C8B-B14F-4D97-AF65-F5344CB8AC3E}">
        <p14:creationId xmlns:p14="http://schemas.microsoft.com/office/powerpoint/2010/main" val="3733316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FCE221-9287-4607-A6D1-E63B65A0D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600" dirty="0"/>
              <a:t>Ora che ti sei esercitata/o completa il seguente schema sul quaderno a righe ricopiando quello che trovi nell’immagine sotto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8C0B505-2297-4FC4-90EA-EA8DC2F09E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439" y="1825625"/>
            <a:ext cx="6201122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Elaborazione 5">
            <a:extLst>
              <a:ext uri="{FF2B5EF4-FFF2-40B4-BE49-F238E27FC236}">
                <a16:creationId xmlns:a16="http://schemas.microsoft.com/office/drawing/2014/main" id="{669B71EC-DF47-4719-811D-0B3DB193E9F3}"/>
              </a:ext>
            </a:extLst>
          </p:cNvPr>
          <p:cNvSpPr/>
          <p:nvPr/>
        </p:nvSpPr>
        <p:spPr>
          <a:xfrm>
            <a:off x="9629030" y="1900362"/>
            <a:ext cx="2401293" cy="2162755"/>
          </a:xfrm>
          <a:prstGeom prst="flowChart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Ti vengono in mente altre frasi per descrivere questo Robot? Scrivile sul quaderno.</a:t>
            </a:r>
          </a:p>
        </p:txBody>
      </p:sp>
    </p:spTree>
    <p:extLst>
      <p:ext uri="{BB962C8B-B14F-4D97-AF65-F5344CB8AC3E}">
        <p14:creationId xmlns:p14="http://schemas.microsoft.com/office/powerpoint/2010/main" val="2669568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16D79A-83C6-4AF4-A2E7-0CB41CB36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200" dirty="0">
                <a:highlight>
                  <a:srgbClr val="00FF00"/>
                </a:highlight>
              </a:rPr>
              <a:t>Usa i tuoi sensi per descrivere il personaggio della tua storia e prepara sul quaderno uno schema. Pensa a delle parole che possano descrivere la sua personalità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96049AF-F131-46C1-BD07-33D4A0B9A5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09" b="15625"/>
          <a:stretch/>
        </p:blipFill>
        <p:spPr>
          <a:xfrm>
            <a:off x="967141" y="2008505"/>
            <a:ext cx="3151636" cy="3692580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1CC2993-D033-41F8-9623-674BDD3567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32" b="16019"/>
          <a:stretch/>
        </p:blipFill>
        <p:spPr>
          <a:xfrm>
            <a:off x="8571506" y="1754065"/>
            <a:ext cx="2782293" cy="3692580"/>
          </a:xfrm>
          <a:prstGeom prst="rect">
            <a:avLst/>
          </a:prstGeom>
        </p:spPr>
      </p:pic>
      <p:sp>
        <p:nvSpPr>
          <p:cNvPr id="8" name="Elaborazione 7">
            <a:extLst>
              <a:ext uri="{FF2B5EF4-FFF2-40B4-BE49-F238E27FC236}">
                <a16:creationId xmlns:a16="http://schemas.microsoft.com/office/drawing/2014/main" id="{6C36A9D0-121A-4D4D-8726-0CB335AAB694}"/>
              </a:ext>
            </a:extLst>
          </p:cNvPr>
          <p:cNvSpPr/>
          <p:nvPr/>
        </p:nvSpPr>
        <p:spPr>
          <a:xfrm>
            <a:off x="5279666" y="2113146"/>
            <a:ext cx="2512611" cy="3260034"/>
          </a:xfrm>
          <a:prstGeom prst="flowChart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Disegna al centro del foglio il personaggio della tua storia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1926E5E-E383-4CFB-9BAF-77E7B0802BF1}"/>
              </a:ext>
            </a:extLst>
          </p:cNvPr>
          <p:cNvSpPr txBox="1"/>
          <p:nvPr/>
        </p:nvSpPr>
        <p:spPr>
          <a:xfrm>
            <a:off x="1033670" y="6123543"/>
            <a:ext cx="10845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highlight>
                  <a:srgbClr val="00FF00"/>
                </a:highlight>
              </a:rPr>
              <a:t>Usando le parole del tuo schema, scrivi una descrizione del personaggio della tua storia sul quaderno</a:t>
            </a:r>
          </a:p>
        </p:txBody>
      </p:sp>
      <p:sp>
        <p:nvSpPr>
          <p:cNvPr id="10" name="Freccia in giù 9">
            <a:extLst>
              <a:ext uri="{FF2B5EF4-FFF2-40B4-BE49-F238E27FC236}">
                <a16:creationId xmlns:a16="http://schemas.microsoft.com/office/drawing/2014/main" id="{5F3C0BE6-115C-45B5-9A3A-526E3544FE88}"/>
              </a:ext>
            </a:extLst>
          </p:cNvPr>
          <p:cNvSpPr/>
          <p:nvPr/>
        </p:nvSpPr>
        <p:spPr>
          <a:xfrm>
            <a:off x="6559826" y="2321867"/>
            <a:ext cx="45719" cy="5167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719269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239</Words>
  <Application>Microsoft Office PowerPoint</Application>
  <PresentationFormat>Widescreen</PresentationFormat>
  <Paragraphs>15</Paragraphs>
  <Slides>7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Tema di Office</vt:lpstr>
      <vt:lpstr>Fabbricanti di storie Gli elementi della narrazione: Personaggi</vt:lpstr>
      <vt:lpstr>Nei libri che avete letto avete sicuramente incontrato tanti personaggi. Guarda le immagini che trovi in questa e nelle prossime diapositive e scegli due o tre personaggi che si  adattano maggiormente alla storia che stai scrivendo</vt:lpstr>
      <vt:lpstr>Scegli due o tre personaggi per la tua storia</vt:lpstr>
      <vt:lpstr>Descrivere i personaggi  Usare i sensi: cosa vedo, che suoni sento, che odore sento, cosa sento toccando. Dritte per lo scrittore</vt:lpstr>
      <vt:lpstr>Ecco un altro esempio di schema. Pensa alle caratteristiche del personaggio</vt:lpstr>
      <vt:lpstr>Ora che ti sei esercitata/o completa il seguente schema sul quaderno a righe ricopiando quello che trovi nell’immagine sotto</vt:lpstr>
      <vt:lpstr>Usa i tuoi sensi per descrivere il personaggio della tua storia e prepara sul quaderno uno schema. Pensa a delle parole che possano descrivere la sua personalità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Fabbricanti di storie Gli elementi della narrazione: Personaggi</dc:title>
  <dc:creator>Giovanni Cozzolino</dc:creator>
  <cp:lastModifiedBy>Giovanni Cozzolino</cp:lastModifiedBy>
  <cp:revision>18</cp:revision>
  <dcterms:created xsi:type="dcterms:W3CDTF">2020-11-16T13:35:25Z</dcterms:created>
  <dcterms:modified xsi:type="dcterms:W3CDTF">2020-11-16T19:01:07Z</dcterms:modified>
</cp:coreProperties>
</file>