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620E3-303E-453D-97B1-1ED17DAA9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058C71-D144-4A36-8F7D-438D9ECD6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C9F614-B0D4-4549-AF4A-75115285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C3C8F0-7606-40D8-9EB0-6F61F7453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D2076A-8C50-4735-B598-ABAA834C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11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B8B29-465F-461A-BD04-42D0C094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43CDD6-C504-4B5D-B728-EEBF6EF43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2D3C81-D859-4E07-8063-7E5C0B47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6685CC-BC34-413F-8D04-106AE6B5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E3BBC7-2FB1-46C2-96E4-E2C9F9DC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79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0687618-F022-41C3-804B-4FC692EE2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21B36F-4A89-4448-BAF9-FC9694A2D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A57408-8804-4CB1-9C1F-42A23A13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9561CA-D516-4D2B-967D-27FD415F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30CC42-A181-4519-A51F-9DB90A51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8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2DAA15-1C95-459E-B820-11A552CC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10B7C2-1CF7-4179-8B3B-E87061A9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01873-A989-46B1-AC37-273D2807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66F9F-81F3-4948-ADC4-3F51BCBFF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1FA00-6E93-44A4-B3A6-BB638FBA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42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E0A51-4E36-4659-9EEA-AED43CFB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5ABAD2-31E5-4287-B4B3-27CC788A4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4F89DE-D916-4F6F-81CE-96077822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45AACD-A63D-4BE0-8D6C-90DD7587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B6B07A-5C7B-4501-9F4E-C558B362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20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8FFAF-0CA2-4F33-A0C4-2F5168F1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68890B-3090-407C-8362-8AD1FE5A2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3D2F44-4BA2-4C0E-AE58-D596461A0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747FF9-A316-40A5-BAC8-3768227F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E16DD0-2054-483E-A4FC-97DAED06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B112FB-8C2B-4BD8-AE45-433A8E4B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39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D1EBB-9F25-493F-B0E9-29C7FF24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3E2662-07DE-494F-B7A9-790E3B9F0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F7EECF-FFE6-41D3-88F7-AA9BAB4B7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D05ADF-5376-46E3-923D-A9B7FE728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2716B9-A29F-4F2C-88FB-B3BDADE88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685C85-D94F-48A1-8837-4E23E9ED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060FF4-DA12-49BE-A5C7-F605ED6E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B8262D-53FA-42B8-BD28-C832E721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60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AF87A-5DFB-427A-842E-D04396B1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23B9A3-D5CA-49FF-9F9B-1B93D6F9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FC155A-5DDC-4026-B320-FAF3C673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60D88C-E1D0-4879-808D-319B5574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45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BFD64E-62E4-4EEF-A30E-FCCBB93C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930DFA-A67D-45C7-80F6-0B76B873D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E598D2-DECD-46A7-BDCA-F39F790B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51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17B85-E458-4963-B689-4171DE61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4B4B2-579E-4DB6-9A39-2275646BE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3F54DD-B003-4C9C-A680-B20AE5310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D7C549-9ED6-4F79-9B27-94CF6E89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F77DA3-5789-448D-A410-02732649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A7E3EA-24D7-424C-8E74-D107C164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57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F4CDA-616F-4C66-9D66-B6B6864A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AADDC94-7DE1-4525-AF8B-A592EF10E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B7A46E-381F-418D-A175-47F5C7FDE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D7057D-E422-4E9B-A967-6223567E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F3FB5-B7FB-4C11-A3D6-A876A5EB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689EE3-2F31-47BE-8B2A-709D2137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75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A88D998-A16B-483C-AFCD-E407AE6C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C0B780-DDE9-46A9-9A8E-98EEE2E60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B8449B-8362-46D3-A711-5167AFD39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EB422-D697-404E-9F0D-4FBB6175FC23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E20E1E-2B88-4BB4-8865-5D10129B0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B421DB-A6E1-4156-A4C4-762027C9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60539-EEB4-4B90-8272-3928865FB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45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4A550-F4A9-47C8-B900-019D077622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400" dirty="0"/>
              <a:t>Fabbricanti di storie </a:t>
            </a:r>
            <a:br>
              <a:rPr lang="it-IT" sz="4400" dirty="0"/>
            </a:br>
            <a:r>
              <a:rPr lang="it-IT" sz="4400" dirty="0"/>
              <a:t>Gli elementi della narrazione: </a:t>
            </a:r>
            <a:r>
              <a:rPr lang="it-IT" sz="4400" dirty="0">
                <a:highlight>
                  <a:srgbClr val="00FF00"/>
                </a:highlight>
              </a:rPr>
              <a:t>Genere</a:t>
            </a:r>
            <a:r>
              <a:rPr lang="it-IT" sz="4400" dirty="0"/>
              <a:t> (tipi di storie)il finale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87F91F-B2E7-425D-8409-A111D702C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Attività di lingua italiana per la classe terza B plesso Capoluogo</a:t>
            </a:r>
          </a:p>
          <a:p>
            <a:r>
              <a:rPr lang="it-IT" dirty="0"/>
              <a:t>Maestra Mariateresa Ciccarelli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Cantore di canti natalizi cappotto lungo">
                <a:extLst>
                  <a:ext uri="{FF2B5EF4-FFF2-40B4-BE49-F238E27FC236}">
                    <a16:creationId xmlns:a16="http://schemas.microsoft.com/office/drawing/2014/main" id="{D4ED0C5B-E7D2-47A7-A24D-B1B84E9374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1670137"/>
                  </p:ext>
                </p:extLst>
              </p:nvPr>
            </p:nvGraphicFramePr>
            <p:xfrm>
              <a:off x="10794707" y="1130782"/>
              <a:ext cx="1114207" cy="494251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14207" cy="494251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Cantore di canti natalizi cappotto lungo">
                <a:extLst>
                  <a:ext uri="{FF2B5EF4-FFF2-40B4-BE49-F238E27FC236}">
                    <a16:creationId xmlns:a16="http://schemas.microsoft.com/office/drawing/2014/main" id="{D4ED0C5B-E7D2-47A7-A24D-B1B84E9374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94707" y="1130782"/>
                <a:ext cx="1114207" cy="494251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l finale">
            <a:hlinkClick r:id="" action="ppaction://media"/>
            <a:extLst>
              <a:ext uri="{FF2B5EF4-FFF2-40B4-BE49-F238E27FC236}">
                <a16:creationId xmlns:a16="http://schemas.microsoft.com/office/drawing/2014/main" id="{597C0C26-C0FB-43CD-A629-66E4F44E5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5010" y="34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2EB52-0FD8-47B4-8859-BA2E7EC0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/>
              <a:t>Che cosa rende bello un </a:t>
            </a:r>
            <a:r>
              <a:rPr lang="it-IT" sz="2400" dirty="0">
                <a:highlight>
                  <a:srgbClr val="00FFFF"/>
                </a:highlight>
              </a:rPr>
              <a:t>finale</a:t>
            </a:r>
            <a:r>
              <a:rPr lang="it-IT" sz="2400" dirty="0"/>
              <a:t>? Ci sono diversi tipi di </a:t>
            </a:r>
            <a:r>
              <a:rPr lang="it-IT" sz="2400" dirty="0">
                <a:highlight>
                  <a:srgbClr val="00FFFF"/>
                </a:highlight>
              </a:rPr>
              <a:t>finale. </a:t>
            </a:r>
            <a:r>
              <a:rPr lang="it-IT" sz="2400" dirty="0"/>
              <a:t>Ci sono </a:t>
            </a:r>
            <a:r>
              <a:rPr lang="it-IT" sz="2400" dirty="0">
                <a:highlight>
                  <a:srgbClr val="00FFFF"/>
                </a:highlight>
              </a:rPr>
              <a:t>finali </a:t>
            </a:r>
            <a:r>
              <a:rPr lang="it-IT" sz="2400" dirty="0"/>
              <a:t>che chiariscono tutto e </a:t>
            </a:r>
            <a:r>
              <a:rPr lang="it-IT" sz="2400" dirty="0">
                <a:highlight>
                  <a:srgbClr val="00FFFF"/>
                </a:highlight>
              </a:rPr>
              <a:t>finali</a:t>
            </a:r>
            <a:r>
              <a:rPr lang="it-IT" sz="2400" dirty="0"/>
              <a:t> che ti lasciano con il desiderio di saperne di più; questi ultimi possono concludere la storia con una domanda o lasciare un mistero nella mente del lettore. 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B1E51B3-FE48-4713-86A4-3ACAA7A69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8"/>
          <a:stretch/>
        </p:blipFill>
        <p:spPr>
          <a:xfrm>
            <a:off x="2667000" y="2072481"/>
            <a:ext cx="6858000" cy="3509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7401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733FA-2225-4505-9FD1-1E7C3F15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8360"/>
          </a:xfrm>
        </p:spPr>
        <p:txBody>
          <a:bodyPr>
            <a:noAutofit/>
          </a:bodyPr>
          <a:lstStyle/>
          <a:p>
            <a:r>
              <a:rPr lang="it-IT" sz="3600" dirty="0"/>
              <a:t>Forse l’autore vuole scrivere un altro libro, un seguito, per continuare la storia (come succede per esempio nei libri che hanno come protagonista Harry Potter)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5AE0DDC-E441-4F78-9D0C-D622B4259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05881"/>
            <a:ext cx="4876800" cy="2790825"/>
          </a:xfrm>
        </p:spPr>
      </p:pic>
    </p:spTree>
    <p:extLst>
      <p:ext uri="{BB962C8B-B14F-4D97-AF65-F5344CB8AC3E}">
        <p14:creationId xmlns:p14="http://schemas.microsoft.com/office/powerpoint/2010/main" val="66264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8740C-D61D-458A-9EB5-18DE3EAC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Guarda gli esempi di </a:t>
            </a:r>
            <a:r>
              <a:rPr lang="it-IT" sz="2800" dirty="0">
                <a:highlight>
                  <a:srgbClr val="00FFFF"/>
                </a:highlight>
              </a:rPr>
              <a:t>finali </a:t>
            </a:r>
            <a:r>
              <a:rPr lang="it-IT" sz="2800" dirty="0"/>
              <a:t>nelle due foto in questa sezione. Sono tutti differenti. Osserva le illustrazioni e scrivi un </a:t>
            </a:r>
            <a:r>
              <a:rPr lang="it-IT" sz="2800" dirty="0">
                <a:highlight>
                  <a:srgbClr val="00FFFF"/>
                </a:highlight>
              </a:rPr>
              <a:t>finale</a:t>
            </a:r>
            <a:r>
              <a:rPr lang="it-IT" sz="2800" dirty="0"/>
              <a:t> tuo. Scegli l’illustrazione che ti piace di più e prova a scrivere il tuo primo paragrafo conclusivo.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917DC24-2A29-4BDF-9C47-2B4B5B90C6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43" y="1825625"/>
            <a:ext cx="3995514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614A59A4-3AC4-48F5-A9C9-DC738EA620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44" y="1825625"/>
            <a:ext cx="5166511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925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07E0A-F16F-4B5A-9489-66EF1DDE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Ora pensa a come potresti concludere la tua storia. Scegli una delle immagini in questa sezione e inventa un </a:t>
            </a:r>
            <a:r>
              <a:rPr lang="it-IT" sz="3600" dirty="0">
                <a:highlight>
                  <a:srgbClr val="00FFFF"/>
                </a:highlight>
              </a:rPr>
              <a:t>finale. 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D3386CE1-5DC7-43E0-BCBA-D04E60251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8"/>
          <a:stretch/>
        </p:blipFill>
        <p:spPr>
          <a:xfrm>
            <a:off x="838200" y="2771118"/>
            <a:ext cx="10515600" cy="2222301"/>
          </a:xfrm>
        </p:spPr>
      </p:pic>
      <p:sp>
        <p:nvSpPr>
          <p:cNvPr id="10" name="Elaborazione 9">
            <a:extLst>
              <a:ext uri="{FF2B5EF4-FFF2-40B4-BE49-F238E27FC236}">
                <a16:creationId xmlns:a16="http://schemas.microsoft.com/office/drawing/2014/main" id="{C1AE813C-D7CA-45FC-9CF9-239B0001DD51}"/>
              </a:ext>
            </a:extLst>
          </p:cNvPr>
          <p:cNvSpPr/>
          <p:nvPr/>
        </p:nvSpPr>
        <p:spPr>
          <a:xfrm>
            <a:off x="7251590" y="5120639"/>
            <a:ext cx="4021371" cy="1590261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Dopo aver letto con attenzione le informazioni contenute nelle diapositive 2, 3, 4, scrivi sul quaderno a righe il finale della tua storia e illustralo con un disegno</a:t>
            </a:r>
          </a:p>
        </p:txBody>
      </p:sp>
    </p:spTree>
    <p:extLst>
      <p:ext uri="{BB962C8B-B14F-4D97-AF65-F5344CB8AC3E}">
        <p14:creationId xmlns:p14="http://schemas.microsoft.com/office/powerpoint/2010/main" val="52090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243877-3C70-4851-8B61-C0027498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28" y="245856"/>
            <a:ext cx="10515600" cy="1325563"/>
          </a:xfrm>
        </p:spPr>
        <p:txBody>
          <a:bodyPr>
            <a:noAutofit/>
          </a:bodyPr>
          <a:lstStyle/>
          <a:p>
            <a:r>
              <a:rPr lang="it-IT" sz="2400" dirty="0"/>
              <a:t>Prova a scrivere un finale che ti lascia con il desiderio di saperne di più, come nei libri di Lemony Snichett. Questi sono i finali di suspence, perché ti senti in tensione nell’attesa di sapere cosa accadrà dopo. E rimani sospeso, non ti puoi muovere fino a quando non succede qualcos’altro…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C46073-0756-48C5-ACD4-98E050C26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02" y="1825625"/>
            <a:ext cx="2915396" cy="4351338"/>
          </a:xfrm>
        </p:spPr>
      </p:pic>
      <p:sp>
        <p:nvSpPr>
          <p:cNvPr id="6" name="Fumetto: rettangolo 5">
            <a:extLst>
              <a:ext uri="{FF2B5EF4-FFF2-40B4-BE49-F238E27FC236}">
                <a16:creationId xmlns:a16="http://schemas.microsoft.com/office/drawing/2014/main" id="{ACCCD3CB-7B62-4666-B541-BA923DEE12E2}"/>
              </a:ext>
            </a:extLst>
          </p:cNvPr>
          <p:cNvSpPr/>
          <p:nvPr/>
        </p:nvSpPr>
        <p:spPr>
          <a:xfrm flipH="1">
            <a:off x="7801189" y="1316858"/>
            <a:ext cx="2512610" cy="1704637"/>
          </a:xfrm>
          <a:prstGeom prst="wedgeRectCallout">
            <a:avLst>
              <a:gd name="adj1" fmla="val -59641"/>
              <a:gd name="adj2" fmla="val -156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Se sei curioso di sperimentare e di creare puoi provare a cimentarti e a scrivere un finale di suspence.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lo 3D 6" descr="Cantore di canti natalizi cappotto lungo">
                <a:extLst>
                  <a:ext uri="{FF2B5EF4-FFF2-40B4-BE49-F238E27FC236}">
                    <a16:creationId xmlns:a16="http://schemas.microsoft.com/office/drawing/2014/main" id="{39ED3504-9FED-458C-AB20-E2B5DA3460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4354332"/>
                  </p:ext>
                </p:extLst>
              </p:nvPr>
            </p:nvGraphicFramePr>
            <p:xfrm>
              <a:off x="10561291" y="1426872"/>
              <a:ext cx="1114207" cy="49425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14207" cy="494251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lo 3D 6" descr="Cantore di canti natalizi cappotto lungo">
                <a:extLst>
                  <a:ext uri="{FF2B5EF4-FFF2-40B4-BE49-F238E27FC236}">
                    <a16:creationId xmlns:a16="http://schemas.microsoft.com/office/drawing/2014/main" id="{39ED3504-9FED-458C-AB20-E2B5DA346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61291" y="1426872"/>
                <a:ext cx="1114207" cy="494251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Estrazione 7">
            <a:extLst>
              <a:ext uri="{FF2B5EF4-FFF2-40B4-BE49-F238E27FC236}">
                <a16:creationId xmlns:a16="http://schemas.microsoft.com/office/drawing/2014/main" id="{EB3CF0EB-F2F7-4056-BFA0-DB9B8F72960A}"/>
              </a:ext>
            </a:extLst>
          </p:cNvPr>
          <p:cNvSpPr/>
          <p:nvPr/>
        </p:nvSpPr>
        <p:spPr>
          <a:xfrm>
            <a:off x="703028" y="2035534"/>
            <a:ext cx="2453640" cy="2536466"/>
          </a:xfrm>
          <a:prstGeom prst="flowChartExtra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Questo lavoro è facoltativo</a:t>
            </a:r>
          </a:p>
        </p:txBody>
      </p:sp>
    </p:spTree>
    <p:extLst>
      <p:ext uri="{BB962C8B-B14F-4D97-AF65-F5344CB8AC3E}">
        <p14:creationId xmlns:p14="http://schemas.microsoft.com/office/powerpoint/2010/main" val="34053290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287</Words>
  <Application>Microsoft Office PowerPoint</Application>
  <PresentationFormat>Widescreen</PresentationFormat>
  <Paragraphs>11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Fabbricanti di storie  Gli elementi della narrazione: Genere (tipi di storie)il finale</vt:lpstr>
      <vt:lpstr>Che cosa rende bello un finale? Ci sono diversi tipi di finale. Ci sono finali che chiariscono tutto e finali che ti lasciano con il desiderio di saperne di più; questi ultimi possono concludere la storia con una domanda o lasciare un mistero nella mente del lettore. </vt:lpstr>
      <vt:lpstr>Forse l’autore vuole scrivere un altro libro, un seguito, per continuare la storia (come succede per esempio nei libri che hanno come protagonista Harry Potter)</vt:lpstr>
      <vt:lpstr>Guarda gli esempi di finali nelle due foto in questa sezione. Sono tutti differenti. Osserva le illustrazioni e scrivi un finale tuo. Scegli l’illustrazione che ti piace di più e prova a scrivere il tuo primo paragrafo conclusivo.</vt:lpstr>
      <vt:lpstr>Ora pensa a come potresti concludere la tua storia. Scegli una delle immagini in questa sezione e inventa un finale. </vt:lpstr>
      <vt:lpstr>Prova a scrivere un finale che ti lascia con il desiderio di saperne di più, come nei libri di Lemony Snichett. Questi sono i finali di suspence, perché ti senti in tensione nell’attesa di sapere cosa accadrà dopo. E rimani sospeso, non ti puoi muovere fino a quando non succede qualcos’altro…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Fabbricanti di storie  Gli elementi della narrazione: Genere (tipi di storie)il finale</dc:title>
  <dc:creator>Giovanni Cozzolino</dc:creator>
  <cp:lastModifiedBy>Giovanni Cozzolino</cp:lastModifiedBy>
  <cp:revision>10</cp:revision>
  <dcterms:created xsi:type="dcterms:W3CDTF">2020-11-13T10:15:43Z</dcterms:created>
  <dcterms:modified xsi:type="dcterms:W3CDTF">2020-11-13T12:47:50Z</dcterms:modified>
</cp:coreProperties>
</file>