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a" initials="L" lastIdx="1" clrIdx="0">
    <p:extLst>
      <p:ext uri="{19B8F6BF-5375-455C-9EA6-DF929625EA0E}">
        <p15:presenceInfo xmlns:p15="http://schemas.microsoft.com/office/powerpoint/2012/main" userId="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0000FF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6T18:49:26.57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1D4C-B78C-4D37-93E7-63FB4B26D827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AE2F-D88D-4693-A716-25BB25971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87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1D4C-B78C-4D37-93E7-63FB4B26D827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AE2F-D88D-4693-A716-25BB25971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27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1D4C-B78C-4D37-93E7-63FB4B26D827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AE2F-D88D-4693-A716-25BB25971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72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1D4C-B78C-4D37-93E7-63FB4B26D827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AE2F-D88D-4693-A716-25BB25971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39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1D4C-B78C-4D37-93E7-63FB4B26D827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AE2F-D88D-4693-A716-25BB25971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63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1D4C-B78C-4D37-93E7-63FB4B26D827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AE2F-D88D-4693-A716-25BB25971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26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1D4C-B78C-4D37-93E7-63FB4B26D827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AE2F-D88D-4693-A716-25BB25971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57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1D4C-B78C-4D37-93E7-63FB4B26D827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AE2F-D88D-4693-A716-25BB25971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85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1D4C-B78C-4D37-93E7-63FB4B26D827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AE2F-D88D-4693-A716-25BB25971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21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1D4C-B78C-4D37-93E7-63FB4B26D827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AE2F-D88D-4693-A716-25BB25971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92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1D4C-B78C-4D37-93E7-63FB4B26D827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AE2F-D88D-4693-A716-25BB25971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95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1D4C-B78C-4D37-93E7-63FB4B26D827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AE2F-D88D-4693-A716-25BB25971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54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wma"/><Relationship Id="rId7" Type="http://schemas.openxmlformats.org/officeDocument/2006/relationships/image" Target="../media/image7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m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5.wma"/><Relationship Id="rId7" Type="http://schemas.openxmlformats.org/officeDocument/2006/relationships/image" Target="../media/image5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m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wma"/><Relationship Id="rId7" Type="http://schemas.openxmlformats.org/officeDocument/2006/relationships/image" Target="../media/image11.jp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m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omments" Target="../comments/comment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656" y="799017"/>
            <a:ext cx="11177899" cy="2243286"/>
          </a:xfrm>
        </p:spPr>
        <p:txBody>
          <a:bodyPr>
            <a:normAutofit/>
          </a:bodyPr>
          <a:lstStyle/>
          <a:p>
            <a:r>
              <a:rPr lang="it-IT" sz="8000" dirty="0">
                <a:solidFill>
                  <a:srgbClr val="7030A0"/>
                </a:solidFill>
              </a:rPr>
              <a:t>F</a:t>
            </a:r>
            <a:r>
              <a:rPr lang="it-IT" sz="8000" dirty="0">
                <a:solidFill>
                  <a:srgbClr val="FFFF00"/>
                </a:solidFill>
              </a:rPr>
              <a:t>I</a:t>
            </a:r>
            <a:r>
              <a:rPr lang="it-IT" sz="8000" dirty="0">
                <a:solidFill>
                  <a:srgbClr val="FF0000"/>
                </a:solidFill>
              </a:rPr>
              <a:t>L</a:t>
            </a:r>
            <a:r>
              <a:rPr lang="it-IT" sz="8000" dirty="0">
                <a:solidFill>
                  <a:srgbClr val="00B050"/>
                </a:solidFill>
              </a:rPr>
              <a:t>A</a:t>
            </a:r>
            <a:r>
              <a:rPr lang="it-IT" sz="80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it-IT" sz="8000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it-IT" sz="8000" dirty="0">
                <a:solidFill>
                  <a:srgbClr val="00B0F0"/>
                </a:solidFill>
              </a:rPr>
              <a:t>R</a:t>
            </a:r>
            <a:r>
              <a:rPr lang="it-IT" sz="8000" dirty="0">
                <a:solidFill>
                  <a:srgbClr val="92D050"/>
                </a:solidFill>
              </a:rPr>
              <a:t>O</a:t>
            </a:r>
            <a:r>
              <a:rPr lang="it-IT" sz="8000" dirty="0">
                <a:solidFill>
                  <a:srgbClr val="FFFF00"/>
                </a:solidFill>
              </a:rPr>
              <a:t>C</a:t>
            </a:r>
            <a:r>
              <a:rPr lang="it-IT" sz="8000" dirty="0">
                <a:solidFill>
                  <a:srgbClr val="7030A0"/>
                </a:solidFill>
              </a:rPr>
              <a:t>C</a:t>
            </a:r>
            <a:r>
              <a:rPr lang="it-IT" sz="8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</a:t>
            </a:r>
            <a:r>
              <a:rPr lang="it-IT" sz="8000" dirty="0">
                <a:solidFill>
                  <a:srgbClr val="FF0066"/>
                </a:solidFill>
              </a:rPr>
              <a:t>E </a:t>
            </a:r>
            <a:r>
              <a:rPr lang="it-IT" sz="8000" dirty="0">
                <a:solidFill>
                  <a:srgbClr val="CCECFF"/>
                </a:solidFill>
              </a:rPr>
              <a:t> </a:t>
            </a:r>
            <a:r>
              <a:rPr lang="it-IT" sz="8000" dirty="0">
                <a:solidFill>
                  <a:srgbClr val="0000FF"/>
                </a:solidFill>
              </a:rPr>
              <a:t>A </a:t>
            </a:r>
            <a:r>
              <a:rPr lang="it-IT" sz="8000" dirty="0">
                <a:solidFill>
                  <a:srgbClr val="CCECFF"/>
                </a:solidFill>
              </a:rPr>
              <a:t> </a:t>
            </a:r>
            <a:r>
              <a:rPr lang="it-IT" sz="8000" dirty="0">
                <a:solidFill>
                  <a:srgbClr val="FF3300"/>
                </a:solidFill>
              </a:rPr>
              <a:t>C</a:t>
            </a:r>
            <a:r>
              <a:rPr lang="it-IT" sz="8000" dirty="0">
                <a:solidFill>
                  <a:srgbClr val="00B050"/>
                </a:solidFill>
              </a:rPr>
              <a:t>O</a:t>
            </a:r>
            <a:r>
              <a:rPr lang="it-IT" sz="8000" dirty="0">
                <a:solidFill>
                  <a:srgbClr val="FFFF00"/>
                </a:solidFill>
              </a:rPr>
              <a:t>L</a:t>
            </a:r>
            <a:r>
              <a:rPr lang="it-IT" sz="8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it-IT" sz="8000" dirty="0">
                <a:solidFill>
                  <a:srgbClr val="FF0066"/>
                </a:solidFill>
              </a:rPr>
              <a:t>R</a:t>
            </a:r>
            <a:r>
              <a:rPr lang="it-IT" sz="8000" dirty="0">
                <a:solidFill>
                  <a:srgbClr val="00B0F0"/>
                </a:solidFill>
              </a:rPr>
              <a:t>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5353"/>
            <a:ext cx="9144000" cy="3737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2520" y="4358355"/>
            <a:ext cx="4529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IC 3 SICILIANO –PONTE </a:t>
            </a:r>
          </a:p>
          <a:p>
            <a:r>
              <a:rPr lang="it-IT" dirty="0"/>
              <a:t>ATTIVITA’ INCLUSIVA 2 A PLESSO RODARI </a:t>
            </a:r>
          </a:p>
          <a:p>
            <a:r>
              <a:rPr lang="it-IT" dirty="0"/>
              <a:t>INS. D’AVANZO T. , FEOLA L. </a:t>
            </a:r>
          </a:p>
        </p:txBody>
      </p:sp>
    </p:spTree>
    <p:extLst>
      <p:ext uri="{BB962C8B-B14F-4D97-AF65-F5344CB8AC3E}">
        <p14:creationId xmlns:p14="http://schemas.microsoft.com/office/powerpoint/2010/main" val="36426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057" y="1281869"/>
            <a:ext cx="9144000" cy="5358213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IO SONO IL GIALLO </a:t>
            </a:r>
          </a:p>
          <a:p>
            <a:r>
              <a:rPr lang="it-IT" dirty="0"/>
              <a:t>COME LA CODA DEL PAPPAGALLO </a:t>
            </a:r>
          </a:p>
          <a:p>
            <a:r>
              <a:rPr lang="it-IT" dirty="0"/>
              <a:t>COME UNA FARFALLA SVOLAZZANTE </a:t>
            </a:r>
          </a:p>
          <a:p>
            <a:r>
              <a:rPr lang="it-IT" dirty="0"/>
              <a:t>COME UN SOLE ACCECANTE, </a:t>
            </a:r>
          </a:p>
          <a:p>
            <a:r>
              <a:rPr lang="it-IT" dirty="0"/>
              <a:t>COME UNA PERA MATURA</a:t>
            </a:r>
          </a:p>
          <a:p>
            <a:r>
              <a:rPr lang="it-IT" dirty="0"/>
              <a:t>COME UN GIRASOLE NELLA PIANURA </a:t>
            </a:r>
          </a:p>
          <a:p>
            <a:r>
              <a:rPr lang="it-IT" dirty="0"/>
              <a:t>COME UN FIORE PROFUMATO  </a:t>
            </a:r>
          </a:p>
          <a:p>
            <a:r>
              <a:rPr lang="it-IT" dirty="0"/>
              <a:t>COME UN PULCINO APPENA NATO , </a:t>
            </a:r>
          </a:p>
          <a:p>
            <a:r>
              <a:rPr lang="it-IT" dirty="0"/>
              <a:t>COME UNA DOLCE BANANA </a:t>
            </a:r>
          </a:p>
          <a:p>
            <a:r>
              <a:rPr lang="it-IT" dirty="0"/>
              <a:t>COME </a:t>
            </a:r>
            <a:r>
              <a:rPr lang="it-IT"/>
              <a:t>UN GOMITOLO </a:t>
            </a:r>
            <a:r>
              <a:rPr lang="it-IT" dirty="0"/>
              <a:t>DI LANA, </a:t>
            </a:r>
          </a:p>
          <a:p>
            <a:r>
              <a:rPr lang="it-IT" dirty="0"/>
              <a:t>COME UNA FETTA DI LIMONE </a:t>
            </a:r>
          </a:p>
          <a:p>
            <a:r>
              <a:rPr lang="it-IT" dirty="0"/>
              <a:t>COME LA CRINIERA DEL LEONE, </a:t>
            </a:r>
          </a:p>
          <a:p>
            <a:r>
              <a:rPr lang="it-IT" dirty="0"/>
              <a:t>COME UNA SPIGA DI GRANO </a:t>
            </a:r>
          </a:p>
          <a:p>
            <a:r>
              <a:rPr lang="it-IT" dirty="0"/>
              <a:t>COME IL BECCO DEL TUCANO. </a:t>
            </a:r>
          </a:p>
          <a:p>
            <a:r>
              <a:rPr lang="it-IT" dirty="0"/>
              <a:t>IO SONO IL GIALLO </a:t>
            </a:r>
          </a:p>
          <a:p>
            <a:r>
              <a:rPr lang="it-IT" dirty="0"/>
              <a:t>AMO MUOVERMI COL BALLO </a:t>
            </a:r>
          </a:p>
          <a:p>
            <a:r>
              <a:rPr lang="it-IT" dirty="0"/>
              <a:t>E SE MI VUOI OSSERVARE </a:t>
            </a:r>
          </a:p>
          <a:p>
            <a:r>
              <a:rPr lang="it-IT" dirty="0"/>
              <a:t>IN CASA MIA PUOI ENTRARE!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262" y="329146"/>
            <a:ext cx="4455786" cy="5524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435" y="4706337"/>
            <a:ext cx="2906639" cy="1814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49" y="208464"/>
            <a:ext cx="2895600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20808" y="375835"/>
            <a:ext cx="3358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FFF00"/>
                </a:solidFill>
              </a:rPr>
              <a:t>GIALLO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53364" y="1372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Osserva e ripeti il nome delle cose di colore giallo.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2" y="1623702"/>
            <a:ext cx="3810330" cy="378710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91" y="2999573"/>
            <a:ext cx="2496797" cy="3287795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5198" y="3787593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47632" y="38272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54" y="15377"/>
            <a:ext cx="4429903" cy="4523900"/>
          </a:xfr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0128" y="2033645"/>
            <a:ext cx="487363" cy="487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98" y="3121899"/>
            <a:ext cx="3563241" cy="3443955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02986" y="46728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6" y="90829"/>
            <a:ext cx="3159638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71" y="2563975"/>
            <a:ext cx="3004321" cy="416156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75794" y="1859927"/>
            <a:ext cx="487363" cy="4873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76452" y="44421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3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5988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solidFill>
                  <a:srgbClr val="FFFF00"/>
                </a:solidFill>
              </a:rPr>
              <a:t>COLORA DI GIALLO</a:t>
            </a:r>
          </a:p>
        </p:txBody>
      </p:sp>
      <p:pic>
        <p:nvPicPr>
          <p:cNvPr id="1028" name="Picture 4" descr="La maestra Linda : Un colore primario... il giallo | Colori primari,  Colori, Cose giall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516" y="820397"/>
            <a:ext cx="4332718" cy="64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19563" y="18257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9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127</Words>
  <Application>Microsoft Office PowerPoint</Application>
  <PresentationFormat>Widescreen</PresentationFormat>
  <Paragraphs>26</Paragraphs>
  <Slides>6</Slides>
  <Notes>0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Osserva e ripeti il nome delle cose di colore giallo.</vt:lpstr>
      <vt:lpstr>Presentazione standard di PowerPoint</vt:lpstr>
      <vt:lpstr>Presentazione standard di PowerPoint</vt:lpstr>
      <vt:lpstr>COLORA DI GIALLO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FILASTROCCHE A COLORI</dc:title>
  <dc:creator>Luisa</dc:creator>
  <cp:lastModifiedBy>Raffaella Castiello</cp:lastModifiedBy>
  <cp:revision>15</cp:revision>
  <dcterms:created xsi:type="dcterms:W3CDTF">2020-11-05T15:36:53Z</dcterms:created>
  <dcterms:modified xsi:type="dcterms:W3CDTF">2020-11-10T18:00:06Z</dcterms:modified>
</cp:coreProperties>
</file>