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3BF7-A541-4CFB-B875-598978592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E5255A-B89F-43C5-B41C-F2778DA2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023140-821C-4381-A2A6-160FC214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D88B76-6336-4879-A2C3-E2370FB1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E3A19B-E04D-4F0E-8336-EA69C51F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28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59466-C075-478C-992A-E5AD565C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5C4489-53E3-4635-AE8A-50FE6B27C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3B8E5-CB4E-4BB8-B10B-6FEFAF4A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00735F-0D97-40A8-9276-F0666F75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57DF5B-50D4-459E-A09F-B15A1E4E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04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A6C65-6228-45AE-9D8E-6827AA5B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450E1E-DF17-42B5-AB2E-8B8C86F08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964947-34A7-4BFF-A340-E5499A9D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0A0775-5495-436D-82CB-D4F6FFE1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A73CE9-D82E-4B5D-9788-2427BC02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8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45DBA-71CC-4C4B-8E71-A3AA0F0C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AD57F1-02F3-4542-A6AB-496A0C5B9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0FC4C4-E223-4A0B-BD1A-196E8781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704203-2B3E-45FC-991D-65CD3529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512762-644E-4664-88A8-C1637DF5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5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F6DA7-3F4F-460E-BA97-F833D963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28645C-94AD-4811-A4AF-7185A95BD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DFDEB-C348-4AAC-B864-48537644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2727CA-509F-44E9-A4AB-FC66459B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9DA548-CAA1-439D-8778-923315EA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78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4DCD9-B6BC-4A44-A192-0AEF1CEC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B9B3F-A854-49AF-A4BE-449A1ABE4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5E13C0-9C7A-4AF0-B723-74D7B700F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1C4642-8F5C-4354-AB18-ED69EB31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6F513A-CE15-4F27-A4ED-C7C1B1B9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91A6BD-BFF5-4D63-A841-8C6C1378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70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BE9F5-3940-454F-9ECA-D893B4CA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E15F74-150D-4E3A-BF17-BB3DFAD1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82D394-54B2-4239-99DE-B9A74560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2031B5-CB43-4B1E-9132-818E9029F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934136-EAE2-4F2A-9136-91285D927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BACBD15-354D-490C-9FAC-E5C0C192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838881-E8D7-4AE1-BAC3-41F26DFE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CDA84F-C486-4D98-995F-1F4649F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47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D9CB9-D90D-45BD-A631-AABA4267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E8EEA1-B913-4A30-9551-BD44EC6C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4E3142-085D-491E-9B9A-1632F981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6E70CB-B404-4A70-8AF8-7546E1D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BA3566-AE54-4BCE-9085-22EF270F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D28376-64CE-493C-930E-DE5AFB76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D55581-FF0B-4236-B6A8-7DFBCE4B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28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A8792-9E3D-4060-AED2-1A9B244C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BFEFC1-87B7-4DA1-9B71-A3035E0BD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47AD5-6402-4D0A-A040-96D578DD4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FE4CCA-7EF0-46F4-9263-0574A288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401B77-9958-4CB3-AB6C-CDBAFD07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0F71B5-32F0-4476-BE0E-042D2E6C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19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0777D-CECA-429D-BB30-915DB633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97BB3BA-E59B-48CB-9815-B700A7ABA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4F936A-FA48-4CE1-9FF5-5B858A59E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672094-DF16-41E2-AAA0-37E02900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DD1753-9DB6-4D7F-BA86-57BF818D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D44A55-D1D6-41F7-B34F-DA733E3B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8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113AB3-3727-4A5C-A57F-3AD2C3C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DB8945-824E-4BB8-B238-58671C88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46B2B-68F1-4165-A1D3-707DFF3D2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11252-6ECF-4F62-B30F-367E264BAAB1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981759-6B1E-4E3C-B2B0-AEE940D85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2D5DE2-71FC-47F3-8A6B-3056D768F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6426-B582-4ABD-9D99-1ED20EAB7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1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video" Target="https://www.youtube.com/embed/videoseries?list=PLvgH-16L579cI4EaHhkzRpMv7VThGahok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69D4C6-0193-424F-A2A5-7501FC933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 fontScale="90000"/>
          </a:bodyPr>
          <a:lstStyle/>
          <a:p>
            <a:r>
              <a:rPr lang="it-IT" sz="3000" dirty="0">
                <a:solidFill>
                  <a:schemeClr val="bg1"/>
                </a:solidFill>
              </a:rPr>
              <a:t>«</a:t>
            </a:r>
            <a:r>
              <a:rPr lang="it-IT" sz="3000" dirty="0" err="1">
                <a:solidFill>
                  <a:schemeClr val="bg1"/>
                </a:solidFill>
              </a:rPr>
              <a:t>Don’t</a:t>
            </a:r>
            <a:r>
              <a:rPr lang="it-IT" sz="3000" dirty="0">
                <a:solidFill>
                  <a:schemeClr val="bg1"/>
                </a:solidFill>
              </a:rPr>
              <a:t> </a:t>
            </a:r>
            <a:r>
              <a:rPr lang="it-IT" sz="3000" dirty="0" err="1">
                <a:solidFill>
                  <a:schemeClr val="bg1"/>
                </a:solidFill>
              </a:rPr>
              <a:t>worry</a:t>
            </a:r>
            <a:r>
              <a:rPr lang="it-IT" sz="3000" dirty="0">
                <a:solidFill>
                  <a:schemeClr val="bg1"/>
                </a:solidFill>
              </a:rPr>
              <a:t>…be happy»</a:t>
            </a:r>
            <a:br>
              <a:rPr lang="it-IT" sz="3000" dirty="0">
                <a:solidFill>
                  <a:schemeClr val="bg1"/>
                </a:solidFill>
              </a:rPr>
            </a:br>
            <a:br>
              <a:rPr lang="it-IT" sz="3000" dirty="0">
                <a:solidFill>
                  <a:schemeClr val="bg1"/>
                </a:solidFill>
              </a:rPr>
            </a:br>
            <a:r>
              <a:rPr lang="it-IT" sz="3000" dirty="0">
                <a:solidFill>
                  <a:schemeClr val="bg1"/>
                </a:solidFill>
              </a:rPr>
              <a:t>Classe III F – Fra’ Siciliano</a:t>
            </a:r>
            <a:br>
              <a:rPr lang="it-IT" sz="3000" dirty="0">
                <a:solidFill>
                  <a:schemeClr val="bg1"/>
                </a:solidFill>
              </a:rPr>
            </a:br>
            <a:r>
              <a:rPr lang="it-IT" sz="3000" dirty="0">
                <a:solidFill>
                  <a:schemeClr val="bg1"/>
                </a:solidFill>
              </a:rPr>
              <a:t>Doc. Pascale Maria Rosaria</a:t>
            </a:r>
            <a:br>
              <a:rPr lang="it-IT" sz="3000" dirty="0">
                <a:solidFill>
                  <a:schemeClr val="bg1"/>
                </a:solidFill>
              </a:rPr>
            </a:br>
            <a:br>
              <a:rPr lang="it-IT" sz="3000" dirty="0">
                <a:solidFill>
                  <a:schemeClr val="bg1"/>
                </a:solidFill>
              </a:rPr>
            </a:br>
            <a:r>
              <a:rPr lang="it-IT" sz="3000" dirty="0" err="1">
                <a:solidFill>
                  <a:schemeClr val="bg1"/>
                </a:solidFill>
              </a:rPr>
              <a:t>Attivita’</a:t>
            </a:r>
            <a:r>
              <a:rPr lang="it-IT" sz="3000" dirty="0">
                <a:solidFill>
                  <a:schemeClr val="bg1"/>
                </a:solidFill>
              </a:rPr>
              <a:t> di ascolto e comprensione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8F4033-F701-4AF9-B9AD-6B5307103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86683"/>
            <a:ext cx="4324642" cy="1199392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  </a:t>
            </a:r>
            <a:endParaRPr lang="it-IT" sz="2000">
              <a:solidFill>
                <a:schemeClr val="bg1"/>
              </a:solidFill>
            </a:endParaRPr>
          </a:p>
          <a:p>
            <a:endParaRPr lang="it-IT" sz="200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7B113A-7286-49ED-922F-F11E7AC6B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0" r="19222" b="1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4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420EA0-0C2E-4078-A56C-F6EC8179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96348"/>
            <a:ext cx="4991078" cy="36257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Ascoltate</a:t>
            </a:r>
            <a:r>
              <a:rPr lang="en-US" sz="2800" dirty="0">
                <a:solidFill>
                  <a:srgbClr val="FF0000"/>
                </a:solidFill>
              </a:rPr>
              <a:t> la </a:t>
            </a:r>
            <a:r>
              <a:rPr lang="en-US" sz="2800" dirty="0" err="1">
                <a:solidFill>
                  <a:srgbClr val="FF0000"/>
                </a:solidFill>
              </a:rPr>
              <a:t>storia</a:t>
            </a:r>
            <a:r>
              <a:rPr lang="en-US" sz="2800" dirty="0">
                <a:solidFill>
                  <a:srgbClr val="FF0000"/>
                </a:solidFill>
              </a:rPr>
              <a:t> poi </a:t>
            </a:r>
            <a:r>
              <a:rPr lang="en-US" sz="2800" dirty="0" err="1">
                <a:solidFill>
                  <a:srgbClr val="FF0000"/>
                </a:solidFill>
              </a:rPr>
              <a:t>rispondete</a:t>
            </a:r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dirty="0"/>
            </a:br>
            <a:r>
              <a:rPr lang="en-US" sz="2800" dirty="0"/>
              <a:t>1) Dove </a:t>
            </a:r>
            <a:r>
              <a:rPr lang="en-US" sz="2800" dirty="0" err="1"/>
              <a:t>viveva</a:t>
            </a:r>
            <a:r>
              <a:rPr lang="en-US" sz="2800" dirty="0"/>
              <a:t> Jack?</a:t>
            </a:r>
            <a:br>
              <a:rPr lang="en-US" sz="2800" dirty="0"/>
            </a:br>
            <a:r>
              <a:rPr lang="en-US" sz="2800" dirty="0"/>
              <a:t>2)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morì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/>
              <a:t>3)Quale di </a:t>
            </a:r>
            <a:r>
              <a:rPr lang="en-US" sz="2800" dirty="0" err="1"/>
              <a:t>questi</a:t>
            </a:r>
            <a:r>
              <a:rPr lang="en-US" sz="2800" dirty="0"/>
              <a:t> </a:t>
            </a:r>
            <a:r>
              <a:rPr lang="en-US" sz="2800" dirty="0" err="1"/>
              <a:t>aggettivi</a:t>
            </a:r>
            <a:r>
              <a:rPr lang="en-US" sz="2800" dirty="0"/>
              <a:t> non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addice</a:t>
            </a:r>
            <a:r>
              <a:rPr lang="en-US" sz="2800" dirty="0"/>
              <a:t> a Jack? </a:t>
            </a:r>
            <a:r>
              <a:rPr lang="en-US" sz="2800" dirty="0" err="1"/>
              <a:t>Avaro</a:t>
            </a:r>
            <a:r>
              <a:rPr lang="en-US" sz="2800" dirty="0"/>
              <a:t>, </a:t>
            </a:r>
            <a:r>
              <a:rPr lang="en-US" sz="2800" dirty="0" err="1"/>
              <a:t>egoista</a:t>
            </a:r>
            <a:r>
              <a:rPr lang="en-US" sz="2800" dirty="0"/>
              <a:t> o </a:t>
            </a:r>
            <a:r>
              <a:rPr lang="en-US" sz="2800" dirty="0" err="1"/>
              <a:t>disponibile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/>
              <a:t>4)Perche Jack fu </a:t>
            </a:r>
            <a:r>
              <a:rPr lang="en-US" sz="2800" dirty="0" err="1"/>
              <a:t>chiamato</a:t>
            </a:r>
            <a:r>
              <a:rPr lang="en-US" sz="2800" dirty="0"/>
              <a:t> O’ Lantern?</a:t>
            </a:r>
            <a:br>
              <a:rPr lang="en-US" sz="2800" dirty="0"/>
            </a:br>
            <a:r>
              <a:rPr lang="en-US" sz="2800" dirty="0"/>
              <a:t>5)Cosa </a:t>
            </a:r>
            <a:r>
              <a:rPr lang="en-US" sz="2800" dirty="0" err="1"/>
              <a:t>insegna</a:t>
            </a:r>
            <a:r>
              <a:rPr lang="en-US" sz="2800" dirty="0"/>
              <a:t> </a:t>
            </a:r>
            <a:r>
              <a:rPr lang="en-US" sz="2800" dirty="0" err="1"/>
              <a:t>questa</a:t>
            </a:r>
            <a:r>
              <a:rPr lang="en-US" sz="2800" dirty="0"/>
              <a:t> Storia?</a:t>
            </a:r>
          </a:p>
        </p:txBody>
      </p:sp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5C8F2C3-8DF9-4580-9B44-0C100F460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117" r="-1" b="893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FD312E0-1F36-49F5-B5F6-D09361FD7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0747" y="5000708"/>
            <a:ext cx="609600" cy="609600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F6C805D-E64F-4247-9C47-30D38EE1CF93}"/>
              </a:ext>
            </a:extLst>
          </p:cNvPr>
          <p:cNvSpPr/>
          <p:nvPr/>
        </p:nvSpPr>
        <p:spPr>
          <a:xfrm>
            <a:off x="7720717" y="5063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36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A3EA8-4ECA-4382-B2E9-9817B430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</a:t>
            </a:r>
            <a:r>
              <a:rPr lang="en-US" sz="2400" dirty="0" err="1">
                <a:solidFill>
                  <a:schemeClr val="bg1"/>
                </a:solidFill>
              </a:rPr>
              <a:t>siccome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siamo</a:t>
            </a:r>
            <a:r>
              <a:rPr lang="en-US" sz="2400" dirty="0">
                <a:solidFill>
                  <a:schemeClr val="bg1"/>
                </a:solidFill>
              </a:rPr>
              <a:t> ad Halloween </a:t>
            </a:r>
            <a:r>
              <a:rPr lang="en-US" sz="2400" dirty="0" err="1">
                <a:solidFill>
                  <a:schemeClr val="bg1"/>
                </a:solidFill>
              </a:rPr>
              <a:t>che</a:t>
            </a:r>
            <a:r>
              <a:rPr lang="en-US" sz="2400" dirty="0">
                <a:solidFill>
                  <a:schemeClr val="bg1"/>
                </a:solidFill>
              </a:rPr>
              <a:t> ne </a:t>
            </a:r>
            <a:r>
              <a:rPr lang="en-US" sz="2400" dirty="0" err="1">
                <a:solidFill>
                  <a:schemeClr val="bg1"/>
                </a:solidFill>
              </a:rPr>
              <a:t>dite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ascoltare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riconoscere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qualche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suono</a:t>
            </a:r>
            <a:r>
              <a:rPr lang="en-US" sz="2400" dirty="0">
                <a:solidFill>
                  <a:schemeClr val="bg1"/>
                </a:solidFill>
              </a:rPr>
              <a:t> «</a:t>
            </a:r>
            <a:r>
              <a:rPr lang="en-US" sz="2400" dirty="0" err="1">
                <a:solidFill>
                  <a:schemeClr val="bg1"/>
                </a:solidFill>
              </a:rPr>
              <a:t>terrificante</a:t>
            </a:r>
            <a:r>
              <a:rPr lang="en-US" sz="2400" dirty="0">
                <a:solidFill>
                  <a:schemeClr val="bg1"/>
                </a:solidFill>
              </a:rPr>
              <a:t>»?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lementi multimediali online 4" title="L' ululato del lupo">
            <a:hlinkClick r:id="" action="ppaction://media"/>
            <a:extLst>
              <a:ext uri="{FF2B5EF4-FFF2-40B4-BE49-F238E27FC236}">
                <a16:creationId xmlns:a16="http://schemas.microsoft.com/office/drawing/2014/main" id="{86C5FFA6-3C43-433E-BEE5-7D06F84AD5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39805" y="3089226"/>
            <a:ext cx="3408121" cy="2556090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4F7B1D3-9E2D-4813-975A-8C75E84BA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6986" r="-2" b="-2"/>
          <a:stretch/>
        </p:blipFill>
        <p:spPr>
          <a:xfrm>
            <a:off x="5756393" y="751325"/>
            <a:ext cx="3105975" cy="2489792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4BAF11A-ABEB-4CFC-83F3-2E22DB401A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71839" y="37576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</Words>
  <Application>Microsoft Office PowerPoint</Application>
  <PresentationFormat>Widescreen</PresentationFormat>
  <Paragraphs>4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«Don’t worry…be happy»  Classe III F – Fra’ Siciliano Doc. Pascale Maria Rosaria  Attivita’ di ascolto e comprensione</vt:lpstr>
      <vt:lpstr>Ascoltate la storia poi rispondete  1) Dove viveva Jack? 2)Quando morì? 3)Quale di questi aggettivi non si addice a Jack? Avaro, egoista o disponibile? 4)Perche Jack fu chiamato O’ Lantern? 5)Cosa insegna questa Storia?</vt:lpstr>
      <vt:lpstr>E siccome siamo ad Halloween che ne dite di ascoltare e riconoscere qualche suono «terrificante»?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«Don’t worry…be happy»  Classe III F – Fra’ Siciliano Doc. Pascale Maria Rosaria</dc:title>
  <dc:creator>Vincenzo Romano</dc:creator>
  <cp:lastModifiedBy>Raffaella Castiello</cp:lastModifiedBy>
  <cp:revision>2</cp:revision>
  <dcterms:created xsi:type="dcterms:W3CDTF">2020-11-01T09:13:40Z</dcterms:created>
  <dcterms:modified xsi:type="dcterms:W3CDTF">2020-11-01T20:59:52Z</dcterms:modified>
</cp:coreProperties>
</file>