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 varScale="1">
        <p:scale>
          <a:sx n="62" d="100"/>
          <a:sy n="62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21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50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21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80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29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74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22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74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83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93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3957-F6E7-4D7A-97A2-AF117622A0B9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1EAE-A64F-4657-8194-087EE64E2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9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7924" y="347257"/>
            <a:ext cx="8229600" cy="2872914"/>
          </a:xfrm>
        </p:spPr>
        <p:txBody>
          <a:bodyPr>
            <a:normAutofit fontScale="90000"/>
          </a:bodyPr>
          <a:lstStyle/>
          <a:p>
            <a:r>
              <a:rPr lang="it-IT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and indefinite </a:t>
            </a:r>
            <a:r>
              <a:rPr lang="it-IT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it-IT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1026" name="Picture 2" descr="C:\Documents and Settings\MyPc\Documenti\Immagini\teac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8856"/>
            <a:ext cx="5939687" cy="407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8704" y="2653591"/>
            <a:ext cx="609600" cy="609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5877272"/>
            <a:ext cx="6912768" cy="8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MyPc\Documenti\Immagini\gli articoli in ingles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5092" y="3262092"/>
            <a:ext cx="333817" cy="3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90000"/>
          </a:bodyPr>
          <a:lstStyle/>
          <a:p>
            <a:pPr algn="l"/>
            <a:br>
              <a:rPr lang="it-IT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it-IT" sz="2700" b="1" dirty="0"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it-IT" sz="2700" b="1" dirty="0" err="1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it-IT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700" b="1" dirty="0" err="1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it-IT" sz="2700" b="1" dirty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it-IT" sz="2700" b="1" dirty="0" err="1">
                <a:latin typeface="Times New Roman" pitchFamily="18" charset="0"/>
                <a:cs typeface="Times New Roman" pitchFamily="18" charset="0"/>
              </a:rPr>
              <a:t>copybook</a:t>
            </a:r>
            <a:r>
              <a:rPr lang="it-IT" sz="2700" b="1" dirty="0">
                <a:latin typeface="Times New Roman" pitchFamily="18" charset="0"/>
                <a:cs typeface="Times New Roman" pitchFamily="18" charset="0"/>
              </a:rPr>
              <a:t> and complete.</a:t>
            </a:r>
            <a:br>
              <a:rPr lang="it-IT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with definite </a:t>
            </a:r>
            <a:r>
              <a:rPr lang="it-IT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article</a:t>
            </a:r>
            <a:br>
              <a:rPr lang="it-IT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sun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…..car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flower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pen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….book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apple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…..boy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…..girl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ice-cream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chocolate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……banana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……spider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cat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……dog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pumpkin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teacher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sister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8352928" cy="6624736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with indefinite </a:t>
            </a:r>
            <a:r>
              <a:rPr lang="it-IT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article</a:t>
            </a:r>
            <a:b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tree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leaf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….cat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…..cow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snake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….desk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school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pencil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window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…..door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orange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…..man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……dog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umbrella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……fox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squirrel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snail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house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611438"/>
            <a:ext cx="14605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47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143</Words>
  <Application>Microsoft Office PowerPoint</Application>
  <PresentationFormat>Presentazione su schermo (4:3)</PresentationFormat>
  <Paragraphs>3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Tema di Office</vt:lpstr>
      <vt:lpstr>Definite and indefinite articles.    </vt:lpstr>
      <vt:lpstr>Presentazione standard di PowerPoint</vt:lpstr>
      <vt:lpstr>     Copy these exercises on the copybook and complete. Complete with definite article ….sun …..car …..flower ….pen ….book ….apple …..boy …..girl ……ice-cream …….chocolate ……banana ……spider ……cat ……dog ……pumpkin ……teacher ……sister     </vt:lpstr>
      <vt:lpstr>Complete with indefinite article ….tree ….leaf ….cat …..cow ….snake ….desk ….school ….pencil ….window …..door …..orange …..man ……dog …..umbrella ……fox …..squirrel …..snail ….. house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MyPc</dc:creator>
  <cp:lastModifiedBy>Raffaella Castiello</cp:lastModifiedBy>
  <cp:revision>15</cp:revision>
  <dcterms:created xsi:type="dcterms:W3CDTF">2020-11-02T06:19:19Z</dcterms:created>
  <dcterms:modified xsi:type="dcterms:W3CDTF">2020-11-03T18:54:15Z</dcterms:modified>
</cp:coreProperties>
</file>