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0FE0-0ACD-4ED0-AA61-CB3E2A70A61D}" type="datetimeFigureOut">
              <a:rPr lang="it-IT" smtClean="0"/>
              <a:t>10/11/2020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FE8B-2DF7-461F-A50C-D54E9C0D36A5}" type="slidenum">
              <a:rPr lang="it-IT" smtClean="0"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0FE0-0ACD-4ED0-AA61-CB3E2A70A61D}" type="datetimeFigureOut">
              <a:rPr lang="it-IT" smtClean="0"/>
              <a:t>10/11/2020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FE8B-2DF7-461F-A50C-D54E9C0D36A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0FE0-0ACD-4ED0-AA61-CB3E2A70A61D}" type="datetimeFigureOut">
              <a:rPr lang="it-IT" smtClean="0"/>
              <a:t>10/11/2020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FE8B-2DF7-461F-A50C-D54E9C0D36A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0FE0-0ACD-4ED0-AA61-CB3E2A70A61D}" type="datetimeFigureOut">
              <a:rPr lang="it-IT" smtClean="0"/>
              <a:t>10/11/2020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FE8B-2DF7-461F-A50C-D54E9C0D36A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0FE0-0ACD-4ED0-AA61-CB3E2A70A61D}" type="datetimeFigureOut">
              <a:rPr lang="it-IT" smtClean="0"/>
              <a:t>10/11/2020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FE8B-2DF7-461F-A50C-D54E9C0D36A5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0FE0-0ACD-4ED0-AA61-CB3E2A70A61D}" type="datetimeFigureOut">
              <a:rPr lang="it-IT" smtClean="0"/>
              <a:t>10/11/2020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FE8B-2DF7-461F-A50C-D54E9C0D36A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0FE0-0ACD-4ED0-AA61-CB3E2A70A61D}" type="datetimeFigureOut">
              <a:rPr lang="it-IT" smtClean="0"/>
              <a:t>10/11/2020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FE8B-2DF7-461F-A50C-D54E9C0D36A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0FE0-0ACD-4ED0-AA61-CB3E2A70A61D}" type="datetimeFigureOut">
              <a:rPr lang="it-IT" smtClean="0"/>
              <a:t>10/11/2020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FE8B-2DF7-461F-A50C-D54E9C0D36A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0FE0-0ACD-4ED0-AA61-CB3E2A70A61D}" type="datetimeFigureOut">
              <a:rPr lang="it-IT" smtClean="0"/>
              <a:t>10/11/2020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FE8B-2DF7-461F-A50C-D54E9C0D36A5}" type="slidenum">
              <a:rPr lang="it-IT" smtClean="0"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0FE0-0ACD-4ED0-AA61-CB3E2A70A61D}" type="datetimeFigureOut">
              <a:rPr lang="it-IT" smtClean="0"/>
              <a:t>10/11/2020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FE8B-2DF7-461F-A50C-D54E9C0D36A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0FE0-0ACD-4ED0-AA61-CB3E2A70A61D}" type="datetimeFigureOut">
              <a:rPr lang="it-IT" smtClean="0"/>
              <a:t>10/11/2020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FE8B-2DF7-461F-A50C-D54E9C0D36A5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2560FE0-0ACD-4ED0-AA61-CB3E2A70A61D}" type="datetimeFigureOut">
              <a:rPr lang="it-IT" smtClean="0"/>
              <a:t>10/11/2020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D37FE8B-2DF7-461F-A50C-D54E9C0D36A5}" type="slidenum">
              <a:rPr lang="it-IT" smtClean="0"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7386662" cy="364333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ISTITUTO COMPRENSIVO III PONTE – SICILIANO </a:t>
            </a:r>
            <a:r>
              <a:rPr lang="it-IT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DI</a:t>
            </a:r>
            <a:r>
              <a:rPr lang="it-IT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POMIGLIANO D’ ARCO</a:t>
            </a:r>
            <a:br>
              <a:rPr lang="it-IT" dirty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it-IT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STORIA IE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5000636"/>
            <a:ext cx="6400800" cy="1285884"/>
          </a:xfrm>
        </p:spPr>
        <p:txBody>
          <a:bodyPr>
            <a:normAutofit/>
          </a:bodyPr>
          <a:lstStyle/>
          <a:p>
            <a:pPr algn="l"/>
            <a:r>
              <a:rPr lang="it-IT" sz="2400" dirty="0"/>
              <a:t>IL TEMPO (PRIMA, DOPO, INFINE)</a:t>
            </a:r>
          </a:p>
          <a:p>
            <a:pPr algn="l"/>
            <a:r>
              <a:rPr lang="it-IT" sz="2400" dirty="0"/>
              <a:t>DOCENTE: DE LUCA ANNUNZIATA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329510" cy="1011222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IL TEMPO (Prima, Dopo, Infinito)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2976" y="1500174"/>
            <a:ext cx="7858180" cy="52149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400" dirty="0"/>
              <a:t>Il </a:t>
            </a:r>
            <a:r>
              <a:rPr lang="it-IT" sz="2400" i="1" dirty="0"/>
              <a:t>Tempo </a:t>
            </a:r>
            <a:r>
              <a:rPr lang="it-IT" sz="2400" dirty="0"/>
              <a:t>scorre senza mai fermarsi e man mano che scorre le persone, gli animali, e le cose </a:t>
            </a:r>
            <a:r>
              <a:rPr lang="it-IT" sz="2400" i="1" dirty="0"/>
              <a:t>Cambiano.</a:t>
            </a:r>
          </a:p>
          <a:p>
            <a:pPr>
              <a:buNone/>
            </a:pPr>
            <a:r>
              <a:rPr lang="it-IT" sz="2400" dirty="0"/>
              <a:t>Ad esempio</a:t>
            </a:r>
          </a:p>
          <a:p>
            <a:pPr>
              <a:buNone/>
            </a:pPr>
            <a:r>
              <a:rPr lang="it-IT" sz="2400" dirty="0"/>
              <a:t> </a:t>
            </a:r>
          </a:p>
          <a:p>
            <a:pPr>
              <a:buNone/>
            </a:pPr>
            <a:r>
              <a:rPr lang="it-IT" sz="2400" dirty="0"/>
              <a:t>Un piccolo arbusto diventa una </a:t>
            </a:r>
          </a:p>
          <a:p>
            <a:pPr>
              <a:buNone/>
            </a:pPr>
            <a:r>
              <a:rPr lang="it-IT" sz="2400" dirty="0"/>
              <a:t>pianta</a:t>
            </a:r>
          </a:p>
          <a:p>
            <a:pPr>
              <a:buNone/>
            </a:pPr>
            <a:endParaRPr lang="it-IT" sz="2400" dirty="0"/>
          </a:p>
          <a:p>
            <a:pPr>
              <a:buNone/>
            </a:pPr>
            <a:endParaRPr lang="it-IT" sz="2400" dirty="0"/>
          </a:p>
          <a:p>
            <a:pPr>
              <a:buNone/>
            </a:pPr>
            <a:r>
              <a:rPr lang="it-IT" sz="2400" dirty="0"/>
              <a:t>Un bimbo diventa un uomo</a:t>
            </a:r>
          </a:p>
          <a:p>
            <a:pPr>
              <a:buNone/>
            </a:pPr>
            <a:endParaRPr lang="it-IT" sz="2400" dirty="0"/>
          </a:p>
          <a:p>
            <a:pPr>
              <a:buNone/>
            </a:pPr>
            <a:endParaRPr lang="it-IT" sz="2400" dirty="0"/>
          </a:p>
          <a:p>
            <a:pPr>
              <a:buNone/>
            </a:pPr>
            <a:r>
              <a:rPr lang="it-IT" sz="2400" dirty="0"/>
              <a:t>Un cucciolo diventa un cane</a:t>
            </a:r>
          </a:p>
        </p:txBody>
      </p:sp>
      <p:pic>
        <p:nvPicPr>
          <p:cNvPr id="1026" name="Picture 2" descr="C:\Documents and Settings\Renata\Desktop\ur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714620"/>
            <a:ext cx="1743075" cy="1208086"/>
          </a:xfrm>
          <a:prstGeom prst="rect">
            <a:avLst/>
          </a:prstGeom>
          <a:noFill/>
        </p:spPr>
      </p:pic>
      <p:pic>
        <p:nvPicPr>
          <p:cNvPr id="1027" name="Picture 3" descr="C:\Documents and Settings\Renata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2714620"/>
            <a:ext cx="1714513" cy="1214447"/>
          </a:xfrm>
          <a:prstGeom prst="rect">
            <a:avLst/>
          </a:prstGeom>
          <a:noFill/>
        </p:spPr>
      </p:pic>
      <p:pic>
        <p:nvPicPr>
          <p:cNvPr id="1028" name="Picture 4" descr="C:\Documents and Settings\Renata\Desktop\imgr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4214818"/>
            <a:ext cx="1808170" cy="1071570"/>
          </a:xfrm>
          <a:prstGeom prst="rect">
            <a:avLst/>
          </a:prstGeom>
          <a:noFill/>
        </p:spPr>
      </p:pic>
      <p:pic>
        <p:nvPicPr>
          <p:cNvPr id="1029" name="Picture 5" descr="C:\Documents and Settings\Renata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68" y="4214818"/>
            <a:ext cx="1778029" cy="1071570"/>
          </a:xfrm>
          <a:prstGeom prst="rect">
            <a:avLst/>
          </a:prstGeom>
          <a:noFill/>
        </p:spPr>
      </p:pic>
      <p:pic>
        <p:nvPicPr>
          <p:cNvPr id="1030" name="Picture 6" descr="C:\Documents and Settings\Renata\Desktop\imgr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86380" y="5500702"/>
            <a:ext cx="1785950" cy="1150956"/>
          </a:xfrm>
          <a:prstGeom prst="rect">
            <a:avLst/>
          </a:prstGeom>
          <a:noFill/>
        </p:spPr>
      </p:pic>
      <p:pic>
        <p:nvPicPr>
          <p:cNvPr id="1031" name="Picture 7" descr="C:\Documents and Settings\Renata\Desktop\imgre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768" y="5529240"/>
            <a:ext cx="1714512" cy="1114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2800" dirty="0"/>
              <a:t>Quando vogliamo raccontare una storia usiamo le parole: </a:t>
            </a:r>
            <a:r>
              <a:rPr lang="it-IT" sz="2800" i="1" dirty="0"/>
              <a:t>Prima, Dopo, Infine.</a:t>
            </a:r>
          </a:p>
          <a:p>
            <a:pPr>
              <a:buNone/>
            </a:pPr>
            <a:r>
              <a:rPr lang="it-IT" sz="2800" dirty="0"/>
              <a:t>Così diremo in ordine di tempo i fatti come i fatti sono accaduti.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8662" y="428604"/>
            <a:ext cx="8005026" cy="5819796"/>
          </a:xfrm>
        </p:spPr>
        <p:txBody>
          <a:bodyPr>
            <a:normAutofit/>
          </a:bodyPr>
          <a:lstStyle/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sz="28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it-IT" sz="28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        PRIMA              DOPO               INFINE</a:t>
            </a:r>
          </a:p>
          <a:p>
            <a:pPr>
              <a:buNone/>
            </a:pPr>
            <a:r>
              <a:rPr lang="it-IT" sz="2800" dirty="0"/>
              <a:t>       Il signore            La pianta           E’ diventato</a:t>
            </a:r>
          </a:p>
          <a:p>
            <a:pPr>
              <a:buNone/>
            </a:pPr>
            <a:r>
              <a:rPr lang="it-IT" sz="2800" dirty="0"/>
              <a:t>       ha scavato          è cresciuta         un grande</a:t>
            </a:r>
          </a:p>
          <a:p>
            <a:pPr>
              <a:buNone/>
            </a:pPr>
            <a:r>
              <a:rPr lang="it-IT" sz="2800" dirty="0"/>
              <a:t>       una buca e                                  albero   </a:t>
            </a:r>
          </a:p>
          <a:p>
            <a:pPr>
              <a:buNone/>
            </a:pPr>
            <a:r>
              <a:rPr lang="it-IT" sz="2800" dirty="0"/>
              <a:t>       ha seminato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2050" name="Picture 2" descr="C:\Documents and Settings\Renata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571480"/>
            <a:ext cx="1428760" cy="2286015"/>
          </a:xfrm>
          <a:prstGeom prst="rect">
            <a:avLst/>
          </a:prstGeom>
          <a:noFill/>
        </p:spPr>
      </p:pic>
      <p:pic>
        <p:nvPicPr>
          <p:cNvPr id="2051" name="Picture 3" descr="C:\Documents and Settings\Renata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571480"/>
            <a:ext cx="1285884" cy="2286016"/>
          </a:xfrm>
          <a:prstGeom prst="rect">
            <a:avLst/>
          </a:prstGeom>
          <a:noFill/>
        </p:spPr>
      </p:pic>
      <p:pic>
        <p:nvPicPr>
          <p:cNvPr id="2052" name="Picture 4" descr="C:\Documents and Settings\Renata\Desktop\imgr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571480"/>
            <a:ext cx="2143140" cy="2286016"/>
          </a:xfrm>
          <a:prstGeom prst="rect">
            <a:avLst/>
          </a:prstGeom>
          <a:noFill/>
        </p:spPr>
      </p:pic>
      <p:pic>
        <p:nvPicPr>
          <p:cNvPr id="2053" name="Picture 5" descr="C:\Documents and Settings\Renata\Desktop\imgr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571480"/>
            <a:ext cx="2143140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61</TotalTime>
  <Words>134</Words>
  <Application>Microsoft Office PowerPoint</Application>
  <PresentationFormat>Presentazione su schermo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Gill Sans MT</vt:lpstr>
      <vt:lpstr>Verdana</vt:lpstr>
      <vt:lpstr>Wingdings 2</vt:lpstr>
      <vt:lpstr>Solstizio</vt:lpstr>
      <vt:lpstr>ISTITUTO COMPRENSIVO III PONTE – SICILIANO DI POMIGLIANO D’ ARCO STORIA IE</vt:lpstr>
      <vt:lpstr>IL TEMPO (Prima, Dopo, Infinito)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COMPRENSIVO III PONTE – SICILIANO DI POMIGLIANO D’ ARCO STORIA IE</dc:title>
  <dc:creator>Renata</dc:creator>
  <cp:lastModifiedBy>Raffaella Castiello</cp:lastModifiedBy>
  <cp:revision>8</cp:revision>
  <dcterms:created xsi:type="dcterms:W3CDTF">2020-11-07T16:41:57Z</dcterms:created>
  <dcterms:modified xsi:type="dcterms:W3CDTF">2020-11-10T06:25:27Z</dcterms:modified>
</cp:coreProperties>
</file>