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34B6B-4520-4473-96E3-1A0E60710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49BBC7-0E98-4E7B-9889-21EDA56C0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8FA649-EDF6-4257-8957-1D6C0F4A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A3F081-3B50-49D7-A70A-FF566CDE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CE2659-E720-4B83-BFE6-3F2AAC3C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00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6CC69D-8C7F-4591-BA4D-572DCB595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F43522-DCAD-4C5D-A956-2F3AFAD5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67C768-8097-41F9-93D5-77557D85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E5F5C5-1D23-498D-B368-FD8DA926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7D52C9-7C82-4C4B-A36D-4FE425CF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23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38BDD89-022A-4030-A6FF-CF619F9B5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9A3FAD-616E-42D2-9963-54E487DB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D3FA86-3168-4372-B63A-20ECD57E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E70855-91FB-4CAB-B46D-15A2D26B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78DADF-8D06-41DC-B5E9-5E272FCC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16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2BE2B-49AC-4D4F-B5DC-E3033510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16DE39-A9E7-4CC8-9AEC-5DB6C5CED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500C56-7C69-426C-B5D8-51E6B1E9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4B5042-855D-41EF-8382-2F7DC8BC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2C32A7-3666-4020-ACA1-8597DE4C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90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3421FB-198D-4036-9C8A-3D962469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E1887F-5357-48B4-BE0E-FC29FD93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83B0AC-5AE6-4DA0-9035-152AF236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029F82-3C9B-4F50-830C-272E1D75D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4368D5-F703-40FB-BE39-456F8F05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55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C25358-0AAF-4936-AAD9-E88006F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7797CD-8F8F-4A42-94F3-0137F299C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4ED85E9-7589-44E6-8B64-85268B2DE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16E30D-7EE1-4C0C-98B1-84B9A2E0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554AB8-96ED-4638-8E5E-2A2B7C0C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12895A-B6EA-45E1-B8F2-3E2FDEFA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48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091C8-BCE9-4AC2-9C2E-68F9A5FA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75BD0A-D362-41D8-A468-5C2A19E76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F385DF-140D-4670-9346-39F065C7F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2EF2E6-457E-4313-AF77-7F79A5CDA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009592-6E4F-4B86-88BD-BBA163959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C34D8A-9551-4A04-95A4-6FB00192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93DD5B0-84D5-40E3-834E-D2335606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FA25B93-753D-45A4-B8C0-53F65840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23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58B8B5-0804-42D0-B0B1-1DEC88A8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DB4C06-E46F-4D0C-A6E7-628B2439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944C85-090F-44A4-8D8B-83B51865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C841EC-568D-460D-A2E8-A471A679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24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422A84C-0C80-4FB6-AD5E-9AC9D7323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A912CF5-0FE0-4E76-AE21-118DF814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D03CFB-4F57-438E-97B0-7D08068C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01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754E40-84B3-4171-817A-7C38640F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8F9A4E-447C-458C-81A4-EEB8EF74C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826B20B-5520-4A75-808B-FFEBFFA33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AC3D2A-E759-4883-922C-6B1666D8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E0386C-6AE6-48DF-9019-1F8E5884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44A918-7A2D-4258-9E9A-A5C57C32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33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E7221D-0ABD-48CC-AAF9-71C15B44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259F3CC-7CEA-471F-8B50-129EBA9CE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14C137-6BF3-479C-8EE6-FEACEDD18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EA090A-98C4-425E-9C8B-5FFB4D38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48A76B-7A0A-4A12-B7BE-28E27F29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9C8872-9E24-4979-94A6-CEA1A7B4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96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412CC7-F0E3-48FA-B9DE-A8665A89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51686-2874-4BDC-9DB1-D52497AA6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58AF02-005F-4C99-A6BA-C1E7560F1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CC2A-4B33-4E86-A7C8-C236BD02F616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1E6221-F4B9-445B-A0D7-6657CF063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A6BFEE-782A-4BC6-BB86-969278462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B6E2-11F7-46AA-B9D2-73F08ADC8A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97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2EA7B-1B60-43A8-A272-1007F2C5C4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81" b="1176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EE29E6-63C6-4A14-B0F2-2311564D2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it-IT" sz="5400" dirty="0"/>
              <a:t>DIO NON CI ABBANDONA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062044-622C-4BA9-80EF-CB1CBB2E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it-IT" sz="2000" dirty="0"/>
              <a:t>LA STORIA DI ADAMO ED EVA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50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2DFD9-048C-4430-A9C6-0E65259DFA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/>
              <a:t>ADAMO ED EVA NEL GIARDINO DELL’EDEN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B925458-1153-445E-BDA0-7C08EA6003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778" y="1791324"/>
            <a:ext cx="5337593" cy="5390969"/>
          </a:xfr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5471A5F-153B-4661-A5D6-9FAEA059931D}"/>
              </a:ext>
            </a:extLst>
          </p:cNvPr>
          <p:cNvSpPr txBox="1"/>
          <p:nvPr/>
        </p:nvSpPr>
        <p:spPr>
          <a:xfrm>
            <a:off x="1040629" y="2219427"/>
            <a:ext cx="4233335" cy="35394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l"/>
            <a:r>
              <a:rPr lang="it-IT" sz="2800" b="0" i="0" dirty="0">
                <a:solidFill>
                  <a:srgbClr val="343434"/>
                </a:solidFill>
                <a:effectLst/>
                <a:latin typeface="leggimiregular"/>
              </a:rPr>
              <a:t>Dio pose l’uomo e la donna in un giardino e disse loro di coltivarlo e custodirlo.</a:t>
            </a:r>
            <a:br>
              <a:rPr lang="it-IT" sz="2800" b="0" i="0" dirty="0">
                <a:solidFill>
                  <a:srgbClr val="343434"/>
                </a:solidFill>
                <a:effectLst/>
                <a:latin typeface="leggimiregular"/>
              </a:rPr>
            </a:br>
            <a:r>
              <a:rPr lang="it-IT" sz="2800" b="0" i="0" dirty="0">
                <a:solidFill>
                  <a:srgbClr val="343434"/>
                </a:solidFill>
                <a:effectLst/>
                <a:latin typeface="leggimiregular"/>
              </a:rPr>
              <a:t>I due potevano mangiare i frutti di tutti gli alberi del giardino tranne di quello della conoscenza del bene e del male.</a:t>
            </a:r>
          </a:p>
        </p:txBody>
      </p:sp>
    </p:spTree>
    <p:extLst>
      <p:ext uri="{BB962C8B-B14F-4D97-AF65-F5344CB8AC3E}">
        <p14:creationId xmlns:p14="http://schemas.microsoft.com/office/powerpoint/2010/main" val="1452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45F7F-388F-46BF-8B61-911CD941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372" y="173620"/>
            <a:ext cx="7381754" cy="122139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LA DISOBBEDIENZA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C314E22-F5ED-4AE8-A61E-528DBE643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681" y="1710768"/>
            <a:ext cx="8611565" cy="4973612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2F1428A-0C92-47EC-B58B-867B88B24060}"/>
              </a:ext>
            </a:extLst>
          </p:cNvPr>
          <p:cNvSpPr txBox="1"/>
          <p:nvPr/>
        </p:nvSpPr>
        <p:spPr>
          <a:xfrm>
            <a:off x="393538" y="1595021"/>
            <a:ext cx="2893671" cy="52629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L’uomo e la donna, però, si lasciarono convincere dal serpente e disobbedirono alle parole di Dio. Questo atto di disobbedienza viene ricordato come il </a:t>
            </a:r>
            <a:r>
              <a:rPr lang="it-IT" sz="2400" b="1" i="0" dirty="0">
                <a:solidFill>
                  <a:srgbClr val="343434"/>
                </a:solidFill>
                <a:effectLst/>
                <a:latin typeface="leggimiregular"/>
              </a:rPr>
              <a:t>peccato originale</a:t>
            </a:r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 di Adamo ed Eva, che da quel momento viene trasmesso a ogni uomo fin dalla nascita.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2342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AC5F2F-7AF5-4BF4-A25B-D8E4983B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08" y="104173"/>
            <a:ext cx="10682468" cy="9375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DIO NON CI ABBANDONA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E240703-95A7-4D5B-A65A-E6717600F4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886" y="1359780"/>
            <a:ext cx="7735712" cy="4351338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F027577-B4FD-4C2B-AFBD-9456BDB422FA}"/>
              </a:ext>
            </a:extLst>
          </p:cNvPr>
          <p:cNvSpPr txBox="1"/>
          <p:nvPr/>
        </p:nvSpPr>
        <p:spPr>
          <a:xfrm>
            <a:off x="636608" y="1074509"/>
            <a:ext cx="3681138" cy="470898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l"/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Dio cacciò Adamo ed Eva dal giardino, ma promise loro la salvezza: in futuro avrebbe ristabilito l’</a:t>
            </a:r>
            <a:r>
              <a:rPr lang="it-IT" sz="2400" b="1" i="0" dirty="0">
                <a:solidFill>
                  <a:srgbClr val="343434"/>
                </a:solidFill>
                <a:effectLst/>
                <a:latin typeface="leggimiregular"/>
              </a:rPr>
              <a:t>alleanza</a:t>
            </a:r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 con l’umanità . DIO non abbandona mai le sue creature, anche quando si allontanano da lui. Egli promette la venuta di suo figlio Gesù.</a:t>
            </a:r>
          </a:p>
          <a:p>
            <a:pPr algn="l"/>
            <a:endParaRPr lang="it-IT" sz="2400" b="0" i="0" dirty="0">
              <a:solidFill>
                <a:srgbClr val="343434"/>
              </a:solidFill>
              <a:effectLst/>
              <a:latin typeface="leggimiregular"/>
            </a:endParaRPr>
          </a:p>
          <a:p>
            <a:br>
              <a:rPr lang="it-IT" dirty="0"/>
            </a:b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6E71C42-1214-4336-8D49-AA22893666A3}"/>
              </a:ext>
            </a:extLst>
          </p:cNvPr>
          <p:cNvSpPr txBox="1"/>
          <p:nvPr/>
        </p:nvSpPr>
        <p:spPr>
          <a:xfrm flipH="1">
            <a:off x="1651030" y="5842337"/>
            <a:ext cx="8889939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3200" dirty="0"/>
              <a:t>ATTIVITA’</a:t>
            </a:r>
            <a:r>
              <a:rPr lang="it-IT" sz="2800" dirty="0"/>
              <a:t> : leggi e completa a pag.10 del libro di religione e  disegna sul quaderno la storia di Adamo ed Eva.</a:t>
            </a:r>
          </a:p>
        </p:txBody>
      </p:sp>
    </p:spTree>
    <p:extLst>
      <p:ext uri="{BB962C8B-B14F-4D97-AF65-F5344CB8AC3E}">
        <p14:creationId xmlns:p14="http://schemas.microsoft.com/office/powerpoint/2010/main" val="2999319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leggimiregular</vt:lpstr>
      <vt:lpstr>Tema di Office</vt:lpstr>
      <vt:lpstr>DIO NON CI ABBANDONA</vt:lpstr>
      <vt:lpstr>ADAMO ED EVA NEL GIARDINO DELL’EDEN</vt:lpstr>
      <vt:lpstr>LA DISOBBEDIENZA</vt:lpstr>
      <vt:lpstr>DIO NON CI ABBANDONA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 NON CI ABBANDONA</dc:title>
  <dc:creator>Simone Barbato</dc:creator>
  <cp:lastModifiedBy>Simone Barbato</cp:lastModifiedBy>
  <cp:revision>6</cp:revision>
  <dcterms:created xsi:type="dcterms:W3CDTF">2020-11-26T15:53:29Z</dcterms:created>
  <dcterms:modified xsi:type="dcterms:W3CDTF">2020-11-26T18:54:13Z</dcterms:modified>
</cp:coreProperties>
</file>