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3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4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6127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81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9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7957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160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hiavedisophia.com/blog/creazione-ed-eternita-del-mondo-le-riflessioni-di-tommaso-daquin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AF5B124-7F96-4CFF-9675-9A6293D0D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4" y="1122362"/>
            <a:ext cx="3796496" cy="2963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i="0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DIO CREA L’UOMO E LA DONNA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8DB7B0-BF5B-4A22-9A4A-C6879BB63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23316" y="1122362"/>
            <a:ext cx="7482016" cy="499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0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21717-0153-4821-BEF6-F07FED1F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94" y="0"/>
            <a:ext cx="10491611" cy="1532871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DIO CREO’ L’UOMO E LA DONNA A SUA </a:t>
            </a:r>
            <a:r>
              <a:rPr lang="it-IT" dirty="0" err="1">
                <a:solidFill>
                  <a:srgbClr val="FF0000"/>
                </a:solidFill>
              </a:rPr>
              <a:t>IMMAGINE:</a:t>
            </a:r>
            <a:r>
              <a:rPr lang="it-IT" sz="3200" dirty="0" err="1"/>
              <a:t>La</a:t>
            </a:r>
            <a:r>
              <a:rPr lang="it-IT" sz="3200" dirty="0"/>
              <a:t> Bibbia dice che Dio chiama alla vita l’uomo e la donna. L’ amore di dio li fa a sua immagine e somiglianza.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8CCB06-CC15-456F-AD8E-1D654A806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165010"/>
            <a:ext cx="8630156" cy="4529302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C060DBB-4214-4FB9-B893-7E43F8108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1D75657-D680-42B4-9BBA-EE8CC64F7F3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8355" y="3124200"/>
            <a:ext cx="609600" cy="609600"/>
          </a:xfrm>
          <a:prstGeom prst="rect">
            <a:avLst/>
          </a:prstGeom>
        </p:spPr>
      </p:pic>
      <p:pic>
        <p:nvPicPr>
          <p:cNvPr id="6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2EEF4E1-604E-4C32-854E-3AC5797DA8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09509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B1F23F-1DD4-40C2-81C0-BC89AC30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5999"/>
          </a:xfrm>
        </p:spPr>
        <p:txBody>
          <a:bodyPr>
            <a:normAutofit fontScale="90000"/>
          </a:bodyPr>
          <a:lstStyle/>
          <a:p>
            <a:r>
              <a:rPr lang="it-IT" dirty="0"/>
              <a:t>DIO vide che tutto ciò che aveva fatto era davvero molto bello e buono.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8FCBF6-8C4E-4583-8F41-EE2355245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710266"/>
            <a:ext cx="4538133" cy="439631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8B69F1-51B5-410C-B5D4-CA6E1ECAFE03}"/>
              </a:ext>
            </a:extLst>
          </p:cNvPr>
          <p:cNvSpPr txBox="1"/>
          <p:nvPr/>
        </p:nvSpPr>
        <p:spPr>
          <a:xfrm>
            <a:off x="1873956" y="2787792"/>
            <a:ext cx="31270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ATTIVITA’:</a:t>
            </a:r>
          </a:p>
          <a:p>
            <a:r>
              <a:rPr lang="it-IT" sz="3200" dirty="0"/>
              <a:t>Disegna sul tuo quaderno un uomo e una donna e un bambino e una bambina .BUON LAVORO</a:t>
            </a:r>
          </a:p>
        </p:txBody>
      </p:sp>
    </p:spTree>
    <p:extLst>
      <p:ext uri="{BB962C8B-B14F-4D97-AF65-F5344CB8AC3E}">
        <p14:creationId xmlns:p14="http://schemas.microsoft.com/office/powerpoint/2010/main" val="2262251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76</TotalTime>
  <Words>78</Words>
  <Application>Microsoft Office PowerPoint</Application>
  <PresentationFormat>Widescreen</PresentationFormat>
  <Paragraphs>5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Gill Sans MT</vt:lpstr>
      <vt:lpstr>Impact</vt:lpstr>
      <vt:lpstr>Badge</vt:lpstr>
      <vt:lpstr>DIO CREA L’UOMO E LA DONNA</vt:lpstr>
      <vt:lpstr>DIO CREO’ L’UOMO E LA DONNA A SUA IMMAGINE:La Bibbia dice che Dio chiama alla vita l’uomo e la donna. L’ amore di dio li fa a sua immagine e somiglianza.</vt:lpstr>
      <vt:lpstr>DIO vide che tutto ciò che aveva fatto era davvero molto bello e buono.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Barbato</dc:creator>
  <cp:lastModifiedBy>Raffaella Castiello</cp:lastModifiedBy>
  <cp:revision>9</cp:revision>
  <dcterms:created xsi:type="dcterms:W3CDTF">2020-11-04T13:49:44Z</dcterms:created>
  <dcterms:modified xsi:type="dcterms:W3CDTF">2020-11-05T19:09:44Z</dcterms:modified>
</cp:coreProperties>
</file>