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23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0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0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7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3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71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2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32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3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3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8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91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8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62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58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F07BEA-30ED-486B-AC50-30C823C05FA2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9FD1-4058-41C5-8064-15EBD48A7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39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A3720DA-AA2E-4293-8A75-423EE8AF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79" y="0"/>
            <a:ext cx="11169782" cy="1390332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DIFFERENZA TRA FARE E CREARE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A43D21-1FFF-4AB1-A244-A90B4F0C1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8654" y="1258957"/>
            <a:ext cx="2119676" cy="570843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DIO CREA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E7592922-C55C-44F4-A668-65E869068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6" y="1815773"/>
            <a:ext cx="5574161" cy="5057317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9CBD31B-5D8E-4E6C-B7CB-25D37E7C7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7207" y="1390333"/>
            <a:ext cx="5232017" cy="563496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L’ UOMO COSTRUISCE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23B2A132-C485-4B9E-B1F5-66E1A860EB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6404"/>
            <a:ext cx="5941061" cy="4364395"/>
          </a:xfrm>
        </p:spPr>
      </p:pic>
    </p:spTree>
    <p:extLst>
      <p:ext uri="{BB962C8B-B14F-4D97-AF65-F5344CB8AC3E}">
        <p14:creationId xmlns:p14="http://schemas.microsoft.com/office/powerpoint/2010/main" val="6947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6F66027-6873-4647-8DCA-44A8D6A6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74" y="67877"/>
            <a:ext cx="9082896" cy="921260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FFFF00"/>
                </a:solidFill>
              </a:rPr>
              <a:t>FARE NON E’ CREARE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266CE6-AE71-45DE-BF6F-2F52760A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42" y="1098679"/>
            <a:ext cx="4457569" cy="56011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464DD3-7957-40FE-8533-A0E7612807B1}"/>
              </a:ext>
            </a:extLst>
          </p:cNvPr>
          <p:cNvSpPr txBox="1"/>
          <p:nvPr/>
        </p:nvSpPr>
        <p:spPr>
          <a:xfrm>
            <a:off x="1735289" y="1478844"/>
            <a:ext cx="3826933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CREARE</a:t>
            </a:r>
          </a:p>
          <a:p>
            <a:r>
              <a:rPr lang="it-IT" dirty="0"/>
              <a:t>Per i cristiani DIO è il CREATORE della natura, Egli è colui che fa nascere le cose dal nulla con la potenza del suo Spirito.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7654DF-7AF9-46EA-9DD9-2DBAAD4789F1}"/>
              </a:ext>
            </a:extLst>
          </p:cNvPr>
          <p:cNvSpPr txBox="1"/>
          <p:nvPr/>
        </p:nvSpPr>
        <p:spPr>
          <a:xfrm>
            <a:off x="1588533" y="4143021"/>
            <a:ext cx="4120444" cy="153888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COSTRUIRE</a:t>
            </a:r>
          </a:p>
          <a:p>
            <a:r>
              <a:rPr lang="it-IT" dirty="0"/>
              <a:t>Gli uomini invece costruiscono degli oggetti e le cose a partire da materiali già esistenti.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6508BF3-C586-4F2F-9E44-F05865229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289" y="1038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ABABC-6117-4D1B-8ADE-89093CF4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66" y="-117348"/>
            <a:ext cx="9404723" cy="1400530"/>
          </a:xfrm>
        </p:spPr>
        <p:txBody>
          <a:bodyPr/>
          <a:lstStyle/>
          <a:p>
            <a:r>
              <a:rPr lang="it-IT" sz="2400" dirty="0"/>
              <a:t>Canta la canzone « Ci vuole un fiore»  di Gianni Rodari aprendo questo link: </a:t>
            </a:r>
            <a:r>
              <a:rPr lang="it-IT" sz="2000" dirty="0"/>
              <a:t>https://it.video.search.yahoo.com/search/video?fr=mcafee&amp;p=ci+vuole+un+fiore+youtube#id=1&amp;vid=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79CAA2-BB30-4797-98A7-9B487EC2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0" y="1322827"/>
            <a:ext cx="5601770" cy="54887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E52ED1-809C-442D-A302-9D9C4A651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1" y="1486207"/>
            <a:ext cx="4496532" cy="5137787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89FE945-65A4-4DA1-9017-4C9924FFF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430" y="1226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4DE788-18B2-48A8-83F4-B11C124B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44" y="37618"/>
            <a:ext cx="9404723" cy="6944810"/>
          </a:xfrm>
        </p:spPr>
        <p:txBody>
          <a:bodyPr/>
          <a:lstStyle/>
          <a:p>
            <a:r>
              <a:rPr lang="it-IT" sz="5400" dirty="0"/>
              <a:t>ATTIVITA’:</a:t>
            </a:r>
            <a:br>
              <a:rPr lang="it-IT" sz="5400" dirty="0"/>
            </a:br>
            <a:r>
              <a:rPr lang="it-IT" sz="5400" dirty="0"/>
              <a:t>Completa la pagina 17 del libro di religione e  ripeti la canzone.</a:t>
            </a:r>
            <a:br>
              <a:rPr lang="it-IT" sz="5400" dirty="0"/>
            </a:br>
            <a:r>
              <a:rPr lang="it-IT" sz="5400" dirty="0"/>
              <a:t>Buon lavoro!</a:t>
            </a:r>
          </a:p>
        </p:txBody>
      </p:sp>
    </p:spTree>
    <p:extLst>
      <p:ext uri="{BB962C8B-B14F-4D97-AF65-F5344CB8AC3E}">
        <p14:creationId xmlns:p14="http://schemas.microsoft.com/office/powerpoint/2010/main" val="3371497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136</Words>
  <Application>Microsoft Office PowerPoint</Application>
  <PresentationFormat>Widescreen</PresentationFormat>
  <Paragraphs>10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Ione</vt:lpstr>
      <vt:lpstr>DIFFERENZA TRA FARE E CREARE</vt:lpstr>
      <vt:lpstr>FARE NON E’ CREARE</vt:lpstr>
      <vt:lpstr>Canta la canzone « Ci vuole un fiore»  di Gianni Rodari aprendo questo link: https://it.video.search.yahoo.com/search/video?fr=mcafee&amp;p=ci+vuole+un+fiore+youtube#id=1&amp;vid= </vt:lpstr>
      <vt:lpstr>ATTIVITA’: Completa la pagina 17 del libro di religione e  ripeti la canzone. Buon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DIFFERENZA TRA FARE E CREARE</dc:title>
  <dc:creator>Simone Barbato</dc:creator>
  <cp:lastModifiedBy>Simone Barbato</cp:lastModifiedBy>
  <cp:revision>14</cp:revision>
  <dcterms:created xsi:type="dcterms:W3CDTF">2020-11-10T17:38:25Z</dcterms:created>
  <dcterms:modified xsi:type="dcterms:W3CDTF">2020-11-12T14:42:20Z</dcterms:modified>
</cp:coreProperties>
</file>