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E4CF1C-1175-4720-9F8C-A52356E15806}" type="datetimeFigureOut">
              <a:rPr lang="it-IT" smtClean="0"/>
              <a:pPr/>
              <a:t>25/11/2020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09E0A0-5FD9-4E7B-9897-BDA184C22D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728" y="928670"/>
            <a:ext cx="7406640" cy="3357586"/>
          </a:xfrm>
        </p:spPr>
        <p:txBody>
          <a:bodyPr/>
          <a:lstStyle/>
          <a:p>
            <a:pPr algn="ctr"/>
            <a:r>
              <a:rPr lang="it-IT" dirty="0"/>
              <a:t>ISTITUTO COMPRENSIVO III PONTE – SICILIANO </a:t>
            </a:r>
            <a:r>
              <a:rPr lang="it-IT" dirty="0" err="1"/>
              <a:t>DI</a:t>
            </a:r>
            <a:r>
              <a:rPr lang="it-IT" dirty="0"/>
              <a:t> POMIGLIANO D’ ARCO</a:t>
            </a:r>
            <a:br>
              <a:rPr lang="it-IT" dirty="0"/>
            </a:br>
            <a:r>
              <a:rPr lang="it-IT" dirty="0"/>
              <a:t>STORIA IV F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4857760"/>
            <a:ext cx="7406640" cy="1500198"/>
          </a:xfrm>
        </p:spPr>
        <p:txBody>
          <a:bodyPr>
            <a:normAutofit/>
          </a:bodyPr>
          <a:lstStyle/>
          <a:p>
            <a:r>
              <a:rPr lang="it-IT" sz="2800" dirty="0"/>
              <a:t>SUMERI: SOCIETA’ IN GENERALE,AGRICOLTURA E ALLEVAMENTO</a:t>
            </a:r>
          </a:p>
          <a:p>
            <a:r>
              <a:rPr lang="it-IT" sz="2800" dirty="0"/>
              <a:t>DOCENTE: DE LUCA ANNUNZIATA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 SUMERI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La civiltà più antica è quella dei </a:t>
            </a:r>
            <a:r>
              <a:rPr lang="it-IT" b="1" dirty="0"/>
              <a:t>Sumeri</a:t>
            </a:r>
            <a:r>
              <a:rPr lang="it-IT" dirty="0"/>
              <a:t>.</a:t>
            </a:r>
          </a:p>
          <a:p>
            <a:pPr>
              <a:buNone/>
            </a:pPr>
            <a:r>
              <a:rPr lang="it-IT" dirty="0"/>
              <a:t>Il periodo di riferimento va dal 4000 a.C. al 2000 a.C.</a:t>
            </a:r>
          </a:p>
          <a:p>
            <a:endParaRPr lang="it-IT" dirty="0"/>
          </a:p>
        </p:txBody>
      </p:sp>
      <p:pic>
        <p:nvPicPr>
          <p:cNvPr id="1026" name="Picture 2" descr="C:\Documents and Settings\Renata\Desktop\dei sum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352800"/>
            <a:ext cx="7286676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/>
              <a:t>Essa si sviluppò in</a:t>
            </a:r>
            <a:r>
              <a:rPr lang="it-IT" b="1" dirty="0"/>
              <a:t> </a:t>
            </a:r>
            <a:r>
              <a:rPr lang="it-IT" i="1" dirty="0"/>
              <a:t>MESOPOTAMIA ,</a:t>
            </a:r>
            <a:r>
              <a:rPr lang="it-IT" dirty="0"/>
              <a:t> pianura molto vasta attraversata da due fiumi: </a:t>
            </a:r>
            <a:r>
              <a:rPr lang="it-IT" i="1" dirty="0"/>
              <a:t> </a:t>
            </a:r>
            <a:r>
              <a:rPr lang="it-IT" dirty="0"/>
              <a:t>il </a:t>
            </a:r>
            <a:r>
              <a:rPr lang="it-IT" i="1" dirty="0"/>
              <a:t>TIGRI </a:t>
            </a:r>
            <a:r>
              <a:rPr lang="it-IT" dirty="0"/>
              <a:t>e l’</a:t>
            </a:r>
            <a:r>
              <a:rPr lang="it-IT" i="1" dirty="0"/>
              <a:t>EUFRATE.</a:t>
            </a:r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r>
              <a:rPr lang="it-IT" i="1" dirty="0"/>
              <a:t>La parola Mesopotamia vuol dire “Terra tra i fiumi”</a:t>
            </a:r>
          </a:p>
          <a:p>
            <a:endParaRPr lang="it-IT" dirty="0"/>
          </a:p>
        </p:txBody>
      </p:sp>
      <p:pic>
        <p:nvPicPr>
          <p:cNvPr id="2050" name="Picture 2" descr="C:\Documents and Settings\Renat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78661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/>
          <a:lstStyle/>
          <a:p>
            <a:pPr>
              <a:buNone/>
            </a:pPr>
            <a:r>
              <a:rPr lang="it-IT" dirty="0"/>
              <a:t>I Sumeri impararono ad utilizzare l’</a:t>
            </a:r>
            <a:r>
              <a:rPr lang="it-IT" i="1" dirty="0"/>
              <a:t>argilla cioè: terriccio che una volta bagnato può essere modellato in diverse forme</a:t>
            </a:r>
          </a:p>
          <a:p>
            <a:endParaRPr lang="it-IT" dirty="0"/>
          </a:p>
        </p:txBody>
      </p:sp>
      <p:pic>
        <p:nvPicPr>
          <p:cNvPr id="3074" name="Picture 2" descr="C:\Documents and Settings\Renata\Desktop\agricoltura-nel-mondo-an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29" y="2919409"/>
            <a:ext cx="2638425" cy="1733550"/>
          </a:xfrm>
          <a:prstGeom prst="rect">
            <a:avLst/>
          </a:prstGeom>
          <a:noFill/>
        </p:spPr>
      </p:pic>
      <p:pic>
        <p:nvPicPr>
          <p:cNvPr id="3075" name="Picture 3" descr="C:\Documents and Settings\Renata\Desktop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3000396" cy="3429024"/>
          </a:xfrm>
          <a:prstGeom prst="rect">
            <a:avLst/>
          </a:prstGeom>
          <a:noFill/>
        </p:spPr>
      </p:pic>
      <p:pic>
        <p:nvPicPr>
          <p:cNvPr id="3076" name="Picture 4" descr="C:\Documents and Settings\Renata\Desktop\agricoltura-nel-mondo-an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it-IT" dirty="0"/>
              <a:t>Impararono ad utilizzare anche il </a:t>
            </a:r>
            <a:r>
              <a:rPr lang="it-IT" i="1" dirty="0"/>
              <a:t>legname </a:t>
            </a:r>
            <a:r>
              <a:rPr lang="it-IT" dirty="0"/>
              <a:t>delle foreste che crescevano sui </a:t>
            </a:r>
            <a:r>
              <a:rPr lang="it-IT" i="1" dirty="0"/>
              <a:t>Monti </a:t>
            </a:r>
            <a:r>
              <a:rPr lang="it-IT" i="1" dirty="0" err="1"/>
              <a:t>Zagros</a:t>
            </a:r>
            <a:r>
              <a:rPr lang="it-IT" i="1" dirty="0"/>
              <a:t>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098" name="Picture 2" descr="C:\Documents and Settings\Renata\Desktop\zagros-mountain-range-iraq-iran-confine-ht73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857916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6000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/>
              <a:t>I Sumeri coltivavano i terreni fertili vicino alle rive dei fiumi e col tempo innalzarono </a:t>
            </a:r>
            <a:r>
              <a:rPr lang="it-IT" i="1" dirty="0"/>
              <a:t>argini</a:t>
            </a:r>
            <a:r>
              <a:rPr lang="it-IT" dirty="0"/>
              <a:t> e </a:t>
            </a:r>
            <a:r>
              <a:rPr lang="it-IT" i="1" dirty="0"/>
              <a:t>dighe </a:t>
            </a:r>
            <a:r>
              <a:rPr lang="it-IT" dirty="0"/>
              <a:t>per proteggersi dalle inondazioni causate dalle piene.</a:t>
            </a:r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i="1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Crearono dei </a:t>
            </a:r>
            <a:r>
              <a:rPr lang="it-IT" i="1" dirty="0"/>
              <a:t>canali </a:t>
            </a:r>
            <a:r>
              <a:rPr lang="it-IT" dirty="0"/>
              <a:t>per portare l’ acqua dei fiumi anche nei campi più lontani , e dei </a:t>
            </a:r>
            <a:r>
              <a:rPr lang="it-IT" i="1" dirty="0"/>
              <a:t>laghi artificiali </a:t>
            </a:r>
            <a:r>
              <a:rPr lang="it-IT" dirty="0"/>
              <a:t>per conservare l’acqua in periodi di siccità.</a:t>
            </a:r>
            <a:endParaRPr lang="it-IT" i="1" dirty="0"/>
          </a:p>
          <a:p>
            <a:pPr>
              <a:buNone/>
            </a:pPr>
            <a:endParaRPr lang="it-IT" dirty="0"/>
          </a:p>
        </p:txBody>
      </p:sp>
      <p:pic>
        <p:nvPicPr>
          <p:cNvPr id="5122" name="Picture 2" descr="C:\Documents and Settings\Renata\Desktop\egizi-attivitacc80-sul-nilo-nilomet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3"/>
            <a:ext cx="6715172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it-IT" dirty="0"/>
              <a:t>I Sumeri usavano </a:t>
            </a:r>
            <a:r>
              <a:rPr lang="it-IT" i="1" dirty="0"/>
              <a:t>attrezzature per lavorare il terreno </a:t>
            </a:r>
            <a:r>
              <a:rPr lang="it-IT" dirty="0"/>
              <a:t>e cioè: zappa, falce, aratro.</a:t>
            </a:r>
          </a:p>
          <a:p>
            <a:pPr>
              <a:buNone/>
            </a:pPr>
            <a:r>
              <a:rPr lang="it-IT" i="1" dirty="0"/>
              <a:t>Coltivavano</a:t>
            </a:r>
            <a:r>
              <a:rPr lang="it-IT" dirty="0"/>
              <a:t>: orzo, grano, legumi, ortaggi e vari alberi da frutto, piante del lino e della canapa (con cui realizzavano tessuti e corde)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146" name="Picture 2" descr="C:\Documents and Settings\Renata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00438"/>
            <a:ext cx="700092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it-IT" i="1" dirty="0"/>
              <a:t>Allevavano</a:t>
            </a:r>
            <a:r>
              <a:rPr lang="it-IT" dirty="0"/>
              <a:t>:  buoi, capre, maiali, asini.</a:t>
            </a:r>
          </a:p>
          <a:p>
            <a:pPr>
              <a:buNone/>
            </a:pPr>
            <a:r>
              <a:rPr lang="it-IT" dirty="0"/>
              <a:t> da cui si ricavavano carne, latte e aiuto nel lavoro e praticavano anche la </a:t>
            </a:r>
            <a:r>
              <a:rPr lang="it-IT" i="1" dirty="0"/>
              <a:t>Pesca. </a:t>
            </a:r>
          </a:p>
          <a:p>
            <a:endParaRPr lang="it-IT" dirty="0"/>
          </a:p>
        </p:txBody>
      </p:sp>
      <p:pic>
        <p:nvPicPr>
          <p:cNvPr id="7170" name="Picture 2" descr="C:\Documents and Settings\Renat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9"/>
            <a:ext cx="3857652" cy="3786213"/>
          </a:xfrm>
          <a:prstGeom prst="rect">
            <a:avLst/>
          </a:prstGeom>
          <a:noFill/>
        </p:spPr>
      </p:pic>
      <p:pic>
        <p:nvPicPr>
          <p:cNvPr id="7171" name="Picture 3" descr="C:\Documents and Settings\Renata\Desktop\i sum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428868"/>
            <a:ext cx="328614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</TotalTime>
  <Words>239</Words>
  <Application>Microsoft Office PowerPoint</Application>
  <PresentationFormat>Presentazione su schermo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Solstizio</vt:lpstr>
      <vt:lpstr>ISTITUTO COMPRENSIVO III PONTE – SICILIANO DI POMIGLIANO D’ ARCO STORIA IV F</vt:lpstr>
      <vt:lpstr>I SUMERI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III PONTE – SICILIANO DI POMIGLIANO D’ ARCO STORIA IV F</dc:title>
  <dc:creator>Renata</dc:creator>
  <cp:lastModifiedBy>Erasmo Prevete</cp:lastModifiedBy>
  <cp:revision>5</cp:revision>
  <dcterms:created xsi:type="dcterms:W3CDTF">2020-11-24T20:53:09Z</dcterms:created>
  <dcterms:modified xsi:type="dcterms:W3CDTF">2020-11-25T21:37:13Z</dcterms:modified>
</cp:coreProperties>
</file>