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6C7CC0-804E-46CF-816B-E1FF0B6B25DD}" type="datetimeFigureOut">
              <a:rPr lang="it-IT" smtClean="0"/>
              <a:t>17/11/2020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C461EB-1C5D-4370-A720-2F6CC40CF9B8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4143404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ISTITUTO COMPRENSIVO III PONTE – SICILIANO </a:t>
            </a:r>
            <a:r>
              <a:rPr lang="it-IT" dirty="0" err="1"/>
              <a:t>DI</a:t>
            </a:r>
            <a:r>
              <a:rPr lang="it-IT" dirty="0"/>
              <a:t> POMIGLIANO </a:t>
            </a:r>
            <a:r>
              <a:rPr lang="it-IT" dirty="0" err="1"/>
              <a:t>D’ARCO</a:t>
            </a:r>
            <a:br>
              <a:rPr lang="it-IT" dirty="0"/>
            </a:br>
            <a:r>
              <a:rPr lang="it-IT"/>
              <a:t>SCIENZE 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3050" y="4857760"/>
            <a:ext cx="5424834" cy="1000132"/>
          </a:xfrm>
        </p:spPr>
        <p:txBody>
          <a:bodyPr/>
          <a:lstStyle/>
          <a:p>
            <a:pPr algn="l"/>
            <a:r>
              <a:rPr lang="it-IT" dirty="0"/>
              <a:t>STELLE ,SOLE E SISTEMA SOLARE</a:t>
            </a:r>
          </a:p>
          <a:p>
            <a:pPr algn="l"/>
            <a:r>
              <a:rPr lang="it-IT" dirty="0"/>
              <a:t>DOCENTE: DE LUCA ANNUNZIATA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it-IT" dirty="0"/>
              <a:t>LE STELLE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/>
              <a:t>Le stelle sono enormi </a:t>
            </a:r>
            <a:r>
              <a:rPr lang="it-IT" sz="2000" i="1" dirty="0"/>
              <a:t>sfere di gas</a:t>
            </a:r>
            <a:r>
              <a:rPr lang="it-IT" sz="2000" dirty="0"/>
              <a:t> incandescenti.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Nascono , si trasformano e muoiono, ma tutto ciò avviene in miliardi di anni.</a:t>
            </a:r>
          </a:p>
          <a:p>
            <a:pPr>
              <a:buNone/>
            </a:pPr>
            <a:r>
              <a:rPr lang="it-IT" sz="2000" dirty="0"/>
              <a:t>Un gruppo di stelle unito tra loro con una linea immaginaria è chiamata </a:t>
            </a:r>
            <a:r>
              <a:rPr lang="it-IT" sz="2000" i="1" dirty="0"/>
              <a:t>costellazione .</a:t>
            </a:r>
          </a:p>
        </p:txBody>
      </p:sp>
      <p:pic>
        <p:nvPicPr>
          <p:cNvPr id="1026" name="Picture 2" descr="C:\Documents and Settings\Renata\Desktop\Screenshot_20201028_2025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2500330" cy="1214446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Screenshot_20201028_2027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857760"/>
            <a:ext cx="585791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it-IT" dirty="0"/>
              <a:t>IL SOLE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7972452" cy="5000660"/>
          </a:xfrm>
        </p:spPr>
        <p:txBody>
          <a:bodyPr/>
          <a:lstStyle/>
          <a:p>
            <a:pPr>
              <a:buNone/>
            </a:pPr>
            <a:r>
              <a:rPr lang="it-IT" dirty="0"/>
              <a:t>Il </a:t>
            </a:r>
            <a:r>
              <a:rPr lang="it-IT" i="1" dirty="0"/>
              <a:t>Sole</a:t>
            </a:r>
            <a:r>
              <a:rPr lang="it-IT" dirty="0"/>
              <a:t> molta è una stella che sprigiona molta </a:t>
            </a:r>
            <a:r>
              <a:rPr lang="it-IT" i="1" dirty="0"/>
              <a:t>energia </a:t>
            </a:r>
            <a:r>
              <a:rPr lang="it-IT" dirty="0"/>
              <a:t>che arriva sulla Terra sottoforma di luce e calore.</a:t>
            </a:r>
            <a:endParaRPr lang="it-IT" i="1" dirty="0"/>
          </a:p>
        </p:txBody>
      </p:sp>
      <p:pic>
        <p:nvPicPr>
          <p:cNvPr id="2050" name="Picture 2" descr="C:\Documents and Settings\Renata\Desktop\Screenshot_20201028_2035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607223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786742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IL SISTEMA SOLARE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/>
              <a:t>Il Sistema Solare è formato dal Sole che è al centro e dalla Terra e altri 7 pianeti che gli ruotano intorno.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Nel Sistema Solare ci sono anche asteroidi, meteoriti e comete, che sono frammenti di roccia.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3074" name="Picture 2" descr="C:\Documents and Settings\Renata\Desktop\Screenshot_20201028_2041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3116"/>
            <a:ext cx="714380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RISPONDI ALLE SEGUENTI DOMANDE SUL QUADERNO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7365"/>
            <a:ext cx="7467600" cy="40005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Cos’è una stella?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Cos’è  il Sole?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Elenca tutti i pianeti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E’ il Sole che gira intorno alla Terra o è la Terra che gira intorno al Sole?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165</Words>
  <Application>Microsoft Office PowerPoint</Application>
  <PresentationFormat>Presentazione su schermo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Tecnologia</vt:lpstr>
      <vt:lpstr>ISTITUTO COMPRENSIVO III PONTE – SICILIANO DI POMIGLIANO D’ARCO SCIENZE VE</vt:lpstr>
      <vt:lpstr>LE STELLE</vt:lpstr>
      <vt:lpstr>IL SOLE</vt:lpstr>
      <vt:lpstr>IL SISTEMA SOLARE</vt:lpstr>
      <vt:lpstr>RISPONDI ALLE SEGUENTI DOMANDE SUL QUADERNO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SCIENZE V E</dc:title>
  <dc:creator>Renata</dc:creator>
  <cp:lastModifiedBy>Erasmo Prevete</cp:lastModifiedBy>
  <cp:revision>7</cp:revision>
  <dcterms:created xsi:type="dcterms:W3CDTF">2020-10-28T19:19:05Z</dcterms:created>
  <dcterms:modified xsi:type="dcterms:W3CDTF">2020-11-17T16:03:33Z</dcterms:modified>
</cp:coreProperties>
</file>