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672F61-A6DA-4915-B6B7-0A366F13992F}" type="datetimeFigureOut">
              <a:rPr lang="it-IT" smtClean="0"/>
              <a:pPr/>
              <a:t>12/11/2020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B103A8-1BE5-400A-95CE-11EA9E1F4FB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4214842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ISTITUTO COMPRENSIVO III PONTE – SICILIANO </a:t>
            </a:r>
            <a:r>
              <a:rPr lang="it-IT" dirty="0" err="1"/>
              <a:t>DI</a:t>
            </a:r>
            <a:r>
              <a:rPr lang="it-IT" dirty="0"/>
              <a:t> POMIGLIANO D’ ARCO</a:t>
            </a:r>
            <a:br>
              <a:rPr lang="it-IT" dirty="0"/>
            </a:br>
            <a:r>
              <a:rPr lang="it-IT" dirty="0"/>
              <a:t>STORIA IIE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282" y="4857760"/>
            <a:ext cx="7854696" cy="1752600"/>
          </a:xfrm>
        </p:spPr>
        <p:txBody>
          <a:bodyPr/>
          <a:lstStyle/>
          <a:p>
            <a:pPr algn="l"/>
            <a:r>
              <a:rPr lang="it-IT" dirty="0"/>
              <a:t>LA CONTEMPORANEITA’ </a:t>
            </a:r>
          </a:p>
          <a:p>
            <a:pPr algn="l"/>
            <a:r>
              <a:rPr lang="it-IT" dirty="0"/>
              <a:t>DOCENTE: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it-IT" dirty="0"/>
              <a:t>LA CONTEMPORANEITA’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/>
          <a:lstStyle/>
          <a:p>
            <a:pPr>
              <a:buNone/>
            </a:pPr>
            <a:r>
              <a:rPr lang="it-IT" dirty="0"/>
              <a:t>Quando più fatti accadono nello stesso momento si dice che accadono </a:t>
            </a:r>
            <a:r>
              <a:rPr lang="it-IT" i="1" dirty="0"/>
              <a:t>CONTEMPORANEAMENTE.</a:t>
            </a:r>
          </a:p>
          <a:p>
            <a:pPr>
              <a:buNone/>
            </a:pPr>
            <a:r>
              <a:rPr lang="it-IT" dirty="0"/>
              <a:t>Scopriamo quali sono le paroline da usare per indicare la contemporaneità.</a:t>
            </a:r>
          </a:p>
        </p:txBody>
      </p:sp>
      <p:sp>
        <p:nvSpPr>
          <p:cNvPr id="4" name="Ovale 3"/>
          <p:cNvSpPr/>
          <p:nvPr/>
        </p:nvSpPr>
        <p:spPr>
          <a:xfrm>
            <a:off x="1714480" y="3714752"/>
            <a:ext cx="5715040" cy="271464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MENTRE</a:t>
            </a:r>
            <a:r>
              <a:rPr lang="it-IT" sz="2400" dirty="0"/>
              <a:t>, </a:t>
            </a:r>
            <a:r>
              <a:rPr lang="it-IT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CONTEMPORANEAMENTE, INTANTO, NELLO STESSO MOMENTO, NEL FRATTEMPO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/>
          <a:lstStyle/>
          <a:p>
            <a:pPr>
              <a:buNone/>
            </a:pPr>
            <a:r>
              <a:rPr lang="it-IT" dirty="0"/>
              <a:t>Vi mostro dei piccoli esempi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La maestra spiega e </a:t>
            </a:r>
            <a:r>
              <a:rPr lang="it-IT" u="sng" dirty="0"/>
              <a:t>nello stesso momento</a:t>
            </a:r>
            <a:r>
              <a:rPr lang="it-IT" dirty="0"/>
              <a:t> gli alunni ascoltano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Luigi gioca con i camion mentre Martina studia</a:t>
            </a:r>
          </a:p>
        </p:txBody>
      </p:sp>
      <p:pic>
        <p:nvPicPr>
          <p:cNvPr id="1026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428868"/>
            <a:ext cx="3786214" cy="1495433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572008"/>
            <a:ext cx="2500330" cy="1785950"/>
          </a:xfrm>
          <a:prstGeom prst="rect">
            <a:avLst/>
          </a:prstGeom>
          <a:noFill/>
        </p:spPr>
      </p:pic>
      <p:pic>
        <p:nvPicPr>
          <p:cNvPr id="1028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572008"/>
            <a:ext cx="25622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82</Words>
  <Application>Microsoft Office PowerPoint</Application>
  <PresentationFormat>Presentazione su schermo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Equinozio</vt:lpstr>
      <vt:lpstr>ISTITUTO COMPRENSIVO III PONTE – SICILIANO DI POMIGLIANO D’ ARCO STORIA IIE</vt:lpstr>
      <vt:lpstr>LA CONTEMPORANEITA’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 ARCO STORIA IIF</dc:title>
  <dc:creator>Renata</dc:creator>
  <cp:lastModifiedBy>Erasmo Prevete</cp:lastModifiedBy>
  <cp:revision>8</cp:revision>
  <dcterms:created xsi:type="dcterms:W3CDTF">2020-11-03T19:20:56Z</dcterms:created>
  <dcterms:modified xsi:type="dcterms:W3CDTF">2020-11-12T14:19:22Z</dcterms:modified>
</cp:coreProperties>
</file>