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A3C7DD-AA09-4DA6-9C1A-35F3D7A91AC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92C035-B241-4AE6-82FD-36DF0F25748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71670" y="928671"/>
            <a:ext cx="6386530" cy="3071834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ISTITUTO COMPRENSIVO III PONTE- SICILIANO </a:t>
            </a:r>
            <a:r>
              <a:rPr lang="it-IT" dirty="0" err="1"/>
              <a:t>DI</a:t>
            </a:r>
            <a:r>
              <a:rPr lang="it-IT" dirty="0"/>
              <a:t> POMIGLIANO </a:t>
            </a:r>
            <a:r>
              <a:rPr lang="it-IT" dirty="0" err="1"/>
              <a:t>D’ARCO</a:t>
            </a:r>
            <a:br>
              <a:rPr lang="it-IT" dirty="0"/>
            </a:br>
            <a:r>
              <a:rPr lang="it-IT" dirty="0"/>
              <a:t>GEOGRAFIA II 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14546" y="5143512"/>
            <a:ext cx="5557854" cy="928694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CONFINI NATURALI E ARTIFICIALI</a:t>
            </a:r>
          </a:p>
          <a:p>
            <a:pPr algn="l"/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CONFINI NATURALI E ARTIFICIALI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pPr>
              <a:buNone/>
            </a:pPr>
            <a:r>
              <a:rPr lang="it-IT" dirty="0"/>
              <a:t>Il </a:t>
            </a:r>
            <a:r>
              <a:rPr lang="it-IT" b="1" dirty="0"/>
              <a:t>confine </a:t>
            </a:r>
            <a:r>
              <a:rPr lang="it-IT" dirty="0"/>
              <a:t>è una linea reale o immaginaria che delimita uno spazio.</a:t>
            </a:r>
          </a:p>
          <a:p>
            <a:pPr>
              <a:buNone/>
            </a:pPr>
            <a:r>
              <a:rPr lang="it-IT" dirty="0"/>
              <a:t>Il confine può essere</a:t>
            </a:r>
            <a:r>
              <a:rPr lang="it-IT" b="1" dirty="0"/>
              <a:t> naturale </a:t>
            </a:r>
            <a:r>
              <a:rPr lang="it-IT" dirty="0"/>
              <a:t>quando è creato dalla natura </a:t>
            </a:r>
            <a:r>
              <a:rPr lang="it-IT" b="1" dirty="0"/>
              <a:t>artificiale </a:t>
            </a:r>
            <a:r>
              <a:rPr lang="it-IT" dirty="0"/>
              <a:t>quando è creato dall’ uomo.</a:t>
            </a:r>
            <a:endParaRPr lang="it-IT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3714776"/>
          </a:xfrm>
        </p:spPr>
        <p:txBody>
          <a:bodyPr/>
          <a:lstStyle/>
          <a:p>
            <a:pPr>
              <a:buNone/>
            </a:pPr>
            <a:r>
              <a:rPr lang="it-IT" dirty="0"/>
              <a:t>I confini </a:t>
            </a:r>
            <a:r>
              <a:rPr lang="it-IT" b="1" dirty="0"/>
              <a:t>artificiali </a:t>
            </a:r>
            <a:r>
              <a:rPr lang="it-IT" dirty="0"/>
              <a:t>sono : una strada, un cancello, una rete metallica </a:t>
            </a:r>
            <a:r>
              <a:rPr lang="it-IT" dirty="0" err="1"/>
              <a:t>ecc…</a:t>
            </a: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I confini </a:t>
            </a:r>
            <a:r>
              <a:rPr lang="it-IT" b="1" dirty="0"/>
              <a:t>naturali</a:t>
            </a:r>
            <a:r>
              <a:rPr lang="it-IT" dirty="0"/>
              <a:t> sono: una siepe, un ruscello, una fila di alberi </a:t>
            </a:r>
            <a:r>
              <a:rPr lang="it-IT" dirty="0" err="1"/>
              <a:t>ecc…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3657600" cy="5672158"/>
          </a:xfrm>
        </p:spPr>
        <p:txBody>
          <a:bodyPr/>
          <a:lstStyle/>
          <a:p>
            <a:pPr>
              <a:buNone/>
            </a:pPr>
            <a:r>
              <a:rPr lang="it-IT" dirty="0"/>
              <a:t>Il cancello è un confine </a:t>
            </a:r>
            <a:r>
              <a:rPr lang="it-IT" b="1" dirty="0"/>
              <a:t>artificiale</a:t>
            </a:r>
            <a:r>
              <a:rPr lang="it-IT" dirty="0"/>
              <a:t>  che divide la casa dalla strada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>
          <a:xfrm>
            <a:off x="4270248" y="500042"/>
            <a:ext cx="3657600" cy="5672158"/>
          </a:xfrm>
        </p:spPr>
        <p:txBody>
          <a:bodyPr/>
          <a:lstStyle/>
          <a:p>
            <a:pPr>
              <a:buNone/>
            </a:pPr>
            <a:r>
              <a:rPr lang="it-IT" dirty="0"/>
              <a:t> Il fiume è un confine </a:t>
            </a:r>
            <a:r>
              <a:rPr lang="it-IT" b="1" dirty="0"/>
              <a:t>naturale</a:t>
            </a:r>
            <a:r>
              <a:rPr lang="it-IT" dirty="0"/>
              <a:t> che divide i due campi</a:t>
            </a:r>
          </a:p>
        </p:txBody>
      </p:sp>
      <p:pic>
        <p:nvPicPr>
          <p:cNvPr id="1026" name="Picture 2" descr="C:\Documents and Settings\Renata\Desktop\casa-semplice-di-notherwest-con-l-iarda-recintata-575046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3676648" cy="4130684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714488"/>
            <a:ext cx="3643338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109</Words>
  <Application>Microsoft Office PowerPoint</Application>
  <PresentationFormat>Presentazione su schermo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Loggia</vt:lpstr>
      <vt:lpstr>ISTITUTO COMPRENSIVO III PONTE- SICILIANO DI POMIGLIANO D’ARCO GEOGRAFIA II E</vt:lpstr>
      <vt:lpstr>CONFINI NATURALI E ARTIFICIALI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PONTE- SICILIANO DI POMIGLIANO D’ARCO GEOGRAFIA II E</dc:title>
  <dc:creator>Renata</dc:creator>
  <cp:lastModifiedBy>Erasmo Prevete</cp:lastModifiedBy>
  <cp:revision>4</cp:revision>
  <dcterms:created xsi:type="dcterms:W3CDTF">2020-11-11T18:46:20Z</dcterms:created>
  <dcterms:modified xsi:type="dcterms:W3CDTF">2020-11-12T07:02:29Z</dcterms:modified>
</cp:coreProperties>
</file>