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1DC0-2165-4088-B51D-38EB88C76B9B}" type="datetimeFigureOut">
              <a:rPr lang="it-IT" smtClean="0"/>
              <a:pPr/>
              <a:t>16/11/2020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DB32-B0A2-4CF4-A47C-D11B593C0F0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1DC0-2165-4088-B51D-38EB88C76B9B}" type="datetimeFigureOut">
              <a:rPr lang="it-IT" smtClean="0"/>
              <a:pPr/>
              <a:t>16/11/2020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DB32-B0A2-4CF4-A47C-D11B593C0F0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1DC0-2165-4088-B51D-38EB88C76B9B}" type="datetimeFigureOut">
              <a:rPr lang="it-IT" smtClean="0"/>
              <a:pPr/>
              <a:t>16/11/2020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DB32-B0A2-4CF4-A47C-D11B593C0F0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1DC0-2165-4088-B51D-38EB88C76B9B}" type="datetimeFigureOut">
              <a:rPr lang="it-IT" smtClean="0"/>
              <a:pPr/>
              <a:t>16/11/2020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DB32-B0A2-4CF4-A47C-D11B593C0F0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1DC0-2165-4088-B51D-38EB88C76B9B}" type="datetimeFigureOut">
              <a:rPr lang="it-IT" smtClean="0"/>
              <a:pPr/>
              <a:t>16/11/2020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DB32-B0A2-4CF4-A47C-D11B593C0F0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1DC0-2165-4088-B51D-38EB88C76B9B}" type="datetimeFigureOut">
              <a:rPr lang="it-IT" smtClean="0"/>
              <a:pPr/>
              <a:t>16/11/2020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DB32-B0A2-4CF4-A47C-D11B593C0F0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1DC0-2165-4088-B51D-38EB88C76B9B}" type="datetimeFigureOut">
              <a:rPr lang="it-IT" smtClean="0"/>
              <a:pPr/>
              <a:t>16/11/2020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DB32-B0A2-4CF4-A47C-D11B593C0F0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1DC0-2165-4088-B51D-38EB88C76B9B}" type="datetimeFigureOut">
              <a:rPr lang="it-IT" smtClean="0"/>
              <a:pPr/>
              <a:t>16/11/2020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DB32-B0A2-4CF4-A47C-D11B593C0F0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1DC0-2165-4088-B51D-38EB88C76B9B}" type="datetimeFigureOut">
              <a:rPr lang="it-IT" smtClean="0"/>
              <a:pPr/>
              <a:t>16/11/2020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DB32-B0A2-4CF4-A47C-D11B593C0F0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1DC0-2165-4088-B51D-38EB88C76B9B}" type="datetimeFigureOut">
              <a:rPr lang="it-IT" smtClean="0"/>
              <a:pPr/>
              <a:t>16/11/2020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DB32-B0A2-4CF4-A47C-D11B593C0F0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1DC0-2165-4088-B51D-38EB88C76B9B}" type="datetimeFigureOut">
              <a:rPr lang="it-IT" smtClean="0"/>
              <a:pPr/>
              <a:t>16/11/2020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DB32-B0A2-4CF4-A47C-D11B593C0F0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A5D1DC0-2165-4088-B51D-38EB88C76B9B}" type="datetimeFigureOut">
              <a:rPr lang="it-IT" smtClean="0"/>
              <a:pPr/>
              <a:t>16/11/2020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B6CDB32-B0A2-4CF4-A47C-D11B593C0F0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71604" y="1071546"/>
            <a:ext cx="6886596" cy="2928957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ISTITUTO COMPRENSIVO III PONTE – SICILIANO </a:t>
            </a:r>
            <a:r>
              <a:rPr lang="it-IT" dirty="0" err="1"/>
              <a:t>DI</a:t>
            </a:r>
            <a:r>
              <a:rPr lang="it-IT" dirty="0"/>
              <a:t> POMIGLIANO </a:t>
            </a:r>
            <a:r>
              <a:rPr lang="it-IT" dirty="0" err="1"/>
              <a:t>D’ARCO</a:t>
            </a:r>
            <a:br>
              <a:rPr lang="it-IT" dirty="0"/>
            </a:br>
            <a:r>
              <a:rPr lang="it-IT" dirty="0"/>
              <a:t>STORIA I 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5000636"/>
            <a:ext cx="7406640" cy="1214446"/>
          </a:xfrm>
        </p:spPr>
        <p:txBody>
          <a:bodyPr/>
          <a:lstStyle/>
          <a:p>
            <a:pPr algn="l"/>
            <a:r>
              <a:rPr lang="it-IT" dirty="0"/>
              <a:t>DESTRA </a:t>
            </a:r>
            <a:r>
              <a:rPr lang="it-IT"/>
              <a:t>E SINISTRA</a:t>
            </a:r>
            <a:endParaRPr lang="it-IT" dirty="0"/>
          </a:p>
          <a:p>
            <a:pPr algn="l"/>
            <a:r>
              <a:rPr lang="it-IT" dirty="0"/>
              <a:t>DOCENTE:DELUCA ANNUNZIATA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DESTRA E SINISTRA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4800600"/>
          </a:xfrm>
        </p:spPr>
        <p:txBody>
          <a:bodyPr/>
          <a:lstStyle/>
          <a:p>
            <a:pPr>
              <a:buNone/>
            </a:pPr>
            <a:r>
              <a:rPr lang="it-IT" dirty="0"/>
              <a:t>     Mano sinistra                Mano destra</a:t>
            </a:r>
          </a:p>
        </p:txBody>
      </p:sp>
      <p:pic>
        <p:nvPicPr>
          <p:cNvPr id="1028" name="Picture 4" descr="C:\Documents and Settings\Renata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071678"/>
            <a:ext cx="3500462" cy="3857652"/>
          </a:xfrm>
          <a:prstGeom prst="rect">
            <a:avLst/>
          </a:prstGeom>
          <a:noFill/>
        </p:spPr>
      </p:pic>
      <p:pic>
        <p:nvPicPr>
          <p:cNvPr id="1030" name="Picture 6" descr="C:\Documents and Settings\Renata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071678"/>
            <a:ext cx="3746505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248292"/>
          </a:xfrm>
        </p:spPr>
        <p:txBody>
          <a:bodyPr/>
          <a:lstStyle/>
          <a:p>
            <a:pPr>
              <a:buNone/>
            </a:pPr>
            <a:r>
              <a:rPr lang="it-IT" dirty="0"/>
              <a:t>Se scrivi con la mano </a:t>
            </a:r>
            <a:r>
              <a:rPr lang="it-IT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destra</a:t>
            </a:r>
            <a:r>
              <a:rPr lang="it-IT" dirty="0"/>
              <a:t> sei destrimano (ricordati che la mano destra è quella con cui scrivi, di conseguenza l’ altra sarà la sinistra);</a:t>
            </a:r>
          </a:p>
          <a:p>
            <a:pPr>
              <a:buNone/>
            </a:pPr>
            <a:r>
              <a:rPr lang="it-IT" dirty="0"/>
              <a:t>Se scrivi con la </a:t>
            </a:r>
            <a:r>
              <a:rPr lang="it-IT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sinistra</a:t>
            </a:r>
            <a:r>
              <a:rPr lang="it-IT" dirty="0"/>
              <a:t> sei mancino (ricordati che la mano con cui scrivi è la sinistra, di conseguenza l’altra sarà la destra).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A </a:t>
            </a:r>
            <a:r>
              <a:rPr lang="it-IT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destra</a:t>
            </a:r>
            <a:r>
              <a:rPr lang="it-IT" dirty="0"/>
              <a:t> trovi la pallina da tennis</a:t>
            </a:r>
          </a:p>
        </p:txBody>
      </p:sp>
      <p:pic>
        <p:nvPicPr>
          <p:cNvPr id="2050" name="Picture 2" descr="C:\Documents and Settings\Renata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571744"/>
            <a:ext cx="2143125" cy="2428877"/>
          </a:xfrm>
          <a:prstGeom prst="rect">
            <a:avLst/>
          </a:prstGeom>
          <a:noFill/>
        </p:spPr>
      </p:pic>
      <p:pic>
        <p:nvPicPr>
          <p:cNvPr id="2051" name="Picture 3" descr="C:\Documents and Settings\Renata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928934"/>
            <a:ext cx="1428760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A </a:t>
            </a:r>
            <a:r>
              <a:rPr lang="it-IT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sinistra</a:t>
            </a:r>
            <a:r>
              <a:rPr lang="it-IT" dirty="0"/>
              <a:t> trovi gli occhiali da sole</a:t>
            </a:r>
          </a:p>
        </p:txBody>
      </p:sp>
      <p:pic>
        <p:nvPicPr>
          <p:cNvPr id="3074" name="Picture 2" descr="C:\Documents and Settings\Renata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357430"/>
            <a:ext cx="2714644" cy="2857520"/>
          </a:xfrm>
          <a:prstGeom prst="rect">
            <a:avLst/>
          </a:prstGeom>
          <a:noFill/>
        </p:spPr>
      </p:pic>
      <p:pic>
        <p:nvPicPr>
          <p:cNvPr id="3075" name="Picture 3" descr="C:\Documents and Settings\Renata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7" y="2795588"/>
            <a:ext cx="2457442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</TotalTime>
  <Words>97</Words>
  <Application>Microsoft Office PowerPoint</Application>
  <PresentationFormat>Presentazione su schermo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Gill Sans MT</vt:lpstr>
      <vt:lpstr>Verdana</vt:lpstr>
      <vt:lpstr>Wingdings 2</vt:lpstr>
      <vt:lpstr>Solstizio</vt:lpstr>
      <vt:lpstr>ISTITUTO COMPRENSIVO III PONTE – SICILIANO DI POMIGLIANO D’ARCO STORIA I E</vt:lpstr>
      <vt:lpstr>DESTRA E SINISTRA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COMPRENSIVO III PONTE – SICILIANO DI POMIGLIANO D’ARCO STORIA I E</dc:title>
  <dc:creator>Renata</dc:creator>
  <cp:lastModifiedBy>Raffaella Castiello</cp:lastModifiedBy>
  <cp:revision>9</cp:revision>
  <dcterms:created xsi:type="dcterms:W3CDTF">2020-11-11T19:06:11Z</dcterms:created>
  <dcterms:modified xsi:type="dcterms:W3CDTF">2020-11-16T14:57:52Z</dcterms:modified>
</cp:coreProperties>
</file>