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F886A-9DFF-473C-92DD-7AC79A1DBFF5}" v="198" dt="2020-11-16T15:37:49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C73F886A-9DFF-473C-92DD-7AC79A1DBFF5}"/>
    <pc:docChg chg="undo custSel addSld delSld modSld sldOrd">
      <pc:chgData name="vincenzo giordano" userId="e19a4cf7edf4d346" providerId="LiveId" clId="{C73F886A-9DFF-473C-92DD-7AC79A1DBFF5}" dt="2020-11-16T15:50:50.698" v="1740" actId="14100"/>
      <pc:docMkLst>
        <pc:docMk/>
      </pc:docMkLst>
      <pc:sldChg chg="addSp delSp modSp new mod setBg modClrScheme chgLayout">
        <pc:chgData name="vincenzo giordano" userId="e19a4cf7edf4d346" providerId="LiveId" clId="{C73F886A-9DFF-473C-92DD-7AC79A1DBFF5}" dt="2020-11-14T15:25:43.469" v="855" actId="113"/>
        <pc:sldMkLst>
          <pc:docMk/>
          <pc:sldMk cId="1339434731" sldId="256"/>
        </pc:sldMkLst>
        <pc:spChg chg="del">
          <ac:chgData name="vincenzo giordano" userId="e19a4cf7edf4d346" providerId="LiveId" clId="{C73F886A-9DFF-473C-92DD-7AC79A1DBFF5}" dt="2020-11-11T09:09:04.993" v="1" actId="700"/>
          <ac:spMkLst>
            <pc:docMk/>
            <pc:sldMk cId="1339434731" sldId="256"/>
            <ac:spMk id="2" creationId="{AE75871F-C4D0-4650-8DBB-F99365EE2973}"/>
          </ac:spMkLst>
        </pc:spChg>
        <pc:spChg chg="del">
          <ac:chgData name="vincenzo giordano" userId="e19a4cf7edf4d346" providerId="LiveId" clId="{C73F886A-9DFF-473C-92DD-7AC79A1DBFF5}" dt="2020-11-11T09:09:04.993" v="1" actId="700"/>
          <ac:spMkLst>
            <pc:docMk/>
            <pc:sldMk cId="1339434731" sldId="256"/>
            <ac:spMk id="3" creationId="{C7CE30B4-C1B4-4360-8ABB-5C459CFBD72C}"/>
          </ac:spMkLst>
        </pc:spChg>
        <pc:spChg chg="add del mod">
          <ac:chgData name="vincenzo giordano" userId="e19a4cf7edf4d346" providerId="LiveId" clId="{C73F886A-9DFF-473C-92DD-7AC79A1DBFF5}" dt="2020-11-14T14:12:34.339" v="651" actId="478"/>
          <ac:spMkLst>
            <pc:docMk/>
            <pc:sldMk cId="1339434731" sldId="256"/>
            <ac:spMk id="3" creationId="{FD48D7EB-A247-4094-A092-D5687662B0ED}"/>
          </ac:spMkLst>
        </pc:spChg>
        <pc:spChg chg="add mod">
          <ac:chgData name="vincenzo giordano" userId="e19a4cf7edf4d346" providerId="LiveId" clId="{C73F886A-9DFF-473C-92DD-7AC79A1DBFF5}" dt="2020-11-14T15:23:26.376" v="763" actId="1076"/>
          <ac:spMkLst>
            <pc:docMk/>
            <pc:sldMk cId="1339434731" sldId="256"/>
            <ac:spMk id="4" creationId="{DB35078E-D788-4705-B1C8-9DEA17CA2A51}"/>
          </ac:spMkLst>
        </pc:spChg>
        <pc:spChg chg="add mod">
          <ac:chgData name="vincenzo giordano" userId="e19a4cf7edf4d346" providerId="LiveId" clId="{C73F886A-9DFF-473C-92DD-7AC79A1DBFF5}" dt="2020-11-14T15:25:43.469" v="855" actId="113"/>
          <ac:spMkLst>
            <pc:docMk/>
            <pc:sldMk cId="1339434731" sldId="256"/>
            <ac:spMk id="7" creationId="{7F7FEED0-D0AE-45D8-9A27-79042F328841}"/>
          </ac:spMkLst>
        </pc:spChg>
        <pc:spChg chg="add del mod">
          <ac:chgData name="vincenzo giordano" userId="e19a4cf7edf4d346" providerId="LiveId" clId="{C73F886A-9DFF-473C-92DD-7AC79A1DBFF5}" dt="2020-11-14T14:09:38.960" v="622" actId="478"/>
          <ac:spMkLst>
            <pc:docMk/>
            <pc:sldMk cId="1339434731" sldId="256"/>
            <ac:spMk id="15" creationId="{42A3CA69-F00E-47F6-A19C-BCC91EC4449B}"/>
          </ac:spMkLst>
        </pc:spChg>
        <pc:spChg chg="add del mod">
          <ac:chgData name="vincenzo giordano" userId="e19a4cf7edf4d346" providerId="LiveId" clId="{C73F886A-9DFF-473C-92DD-7AC79A1DBFF5}" dt="2020-11-14T14:12:30.657" v="650" actId="478"/>
          <ac:spMkLst>
            <pc:docMk/>
            <pc:sldMk cId="1339434731" sldId="256"/>
            <ac:spMk id="16" creationId="{64E944D1-D860-46DB-A562-B95DE9BB0082}"/>
          </ac:spMkLst>
        </pc:spChg>
        <pc:spChg chg="add del mod">
          <ac:chgData name="vincenzo giordano" userId="e19a4cf7edf4d346" providerId="LiveId" clId="{C73F886A-9DFF-473C-92DD-7AC79A1DBFF5}" dt="2020-11-14T14:11:16.877" v="639" actId="478"/>
          <ac:spMkLst>
            <pc:docMk/>
            <pc:sldMk cId="1339434731" sldId="256"/>
            <ac:spMk id="17" creationId="{18BD985F-13E5-41B3-BBBB-E9A07B4FA3A5}"/>
          </ac:spMkLst>
        </pc:spChg>
        <pc:spChg chg="add del mod">
          <ac:chgData name="vincenzo giordano" userId="e19a4cf7edf4d346" providerId="LiveId" clId="{C73F886A-9DFF-473C-92DD-7AC79A1DBFF5}" dt="2020-11-11T10:27:32.129" v="254"/>
          <ac:spMkLst>
            <pc:docMk/>
            <pc:sldMk cId="1339434731" sldId="256"/>
            <ac:spMk id="18" creationId="{B27EB34F-15CF-4F04-8AAC-86D8FCDB1CB6}"/>
          </ac:spMkLst>
        </pc:spChg>
        <pc:spChg chg="add del mod">
          <ac:chgData name="vincenzo giordano" userId="e19a4cf7edf4d346" providerId="LiveId" clId="{C73F886A-9DFF-473C-92DD-7AC79A1DBFF5}" dt="2020-11-14T14:10:18.849" v="629" actId="478"/>
          <ac:spMkLst>
            <pc:docMk/>
            <pc:sldMk cId="1339434731" sldId="256"/>
            <ac:spMk id="19" creationId="{C7078BE7-61FA-467E-856F-3DF27CF8DB88}"/>
          </ac:spMkLst>
        </pc:spChg>
        <pc:spChg chg="add mod ord">
          <ac:chgData name="vincenzo giordano" userId="e19a4cf7edf4d346" providerId="LiveId" clId="{C73F886A-9DFF-473C-92DD-7AC79A1DBFF5}" dt="2020-11-14T15:23:06.845" v="761" actId="1076"/>
          <ac:spMkLst>
            <pc:docMk/>
            <pc:sldMk cId="1339434731" sldId="256"/>
            <ac:spMk id="21" creationId="{3FD2E17D-D87B-4E60-A97C-940230C3865F}"/>
          </ac:spMkLst>
        </pc:spChg>
        <pc:spChg chg="add del mod">
          <ac:chgData name="vincenzo giordano" userId="e19a4cf7edf4d346" providerId="LiveId" clId="{C73F886A-9DFF-473C-92DD-7AC79A1DBFF5}" dt="2020-11-14T14:12:42.137" v="653" actId="478"/>
          <ac:spMkLst>
            <pc:docMk/>
            <pc:sldMk cId="1339434731" sldId="256"/>
            <ac:spMk id="26" creationId="{EBD6AA41-13AC-4D7D-B802-75F11FD1267C}"/>
          </ac:spMkLst>
        </pc:spChg>
        <pc:picChg chg="add del mod">
          <ac:chgData name="vincenzo giordano" userId="e19a4cf7edf4d346" providerId="LiveId" clId="{C73F886A-9DFF-473C-92DD-7AC79A1DBFF5}" dt="2020-11-14T14:12:34.339" v="651" actId="478"/>
          <ac:picMkLst>
            <pc:docMk/>
            <pc:sldMk cId="1339434731" sldId="256"/>
            <ac:picMk id="2" creationId="{5ED79EA8-2146-4D6A-AC49-AF853857DDFC}"/>
          </ac:picMkLst>
        </pc:picChg>
        <pc:picChg chg="add mod">
          <ac:chgData name="vincenzo giordano" userId="e19a4cf7edf4d346" providerId="LiveId" clId="{C73F886A-9DFF-473C-92DD-7AC79A1DBFF5}" dt="2020-11-14T15:23:02.558" v="760" actId="1076"/>
          <ac:picMkLst>
            <pc:docMk/>
            <pc:sldMk cId="1339434731" sldId="256"/>
            <ac:picMk id="6" creationId="{43F2C445-A3C7-44D6-A321-F95A5E0B2CA5}"/>
          </ac:picMkLst>
        </pc:picChg>
        <pc:picChg chg="add del mod">
          <ac:chgData name="vincenzo giordano" userId="e19a4cf7edf4d346" providerId="LiveId" clId="{C73F886A-9DFF-473C-92DD-7AC79A1DBFF5}" dt="2020-11-11T09:28:21.949" v="39" actId="478"/>
          <ac:picMkLst>
            <pc:docMk/>
            <pc:sldMk cId="1339434731" sldId="256"/>
            <ac:picMk id="6" creationId="{478AD710-86E5-4726-97CD-6374106025D4}"/>
          </ac:picMkLst>
        </pc:picChg>
        <pc:picChg chg="add del mod">
          <ac:chgData name="vincenzo giordano" userId="e19a4cf7edf4d346" providerId="LiveId" clId="{C73F886A-9DFF-473C-92DD-7AC79A1DBFF5}" dt="2020-11-14T14:09:32.344" v="619" actId="478"/>
          <ac:picMkLst>
            <pc:docMk/>
            <pc:sldMk cId="1339434731" sldId="256"/>
            <ac:picMk id="8" creationId="{13ACE1B8-E4BC-4CDF-8CC6-F096E1373E28}"/>
          </ac:picMkLst>
        </pc:picChg>
        <pc:picChg chg="add del mod">
          <ac:chgData name="vincenzo giordano" userId="e19a4cf7edf4d346" providerId="LiveId" clId="{C73F886A-9DFF-473C-92DD-7AC79A1DBFF5}" dt="2020-11-14T14:10:13.955" v="627" actId="478"/>
          <ac:picMkLst>
            <pc:docMk/>
            <pc:sldMk cId="1339434731" sldId="256"/>
            <ac:picMk id="10" creationId="{AF3CFE36-477A-4D8B-9E3A-538DF4715BEC}"/>
          </ac:picMkLst>
        </pc:picChg>
        <pc:picChg chg="add del mod">
          <ac:chgData name="vincenzo giordano" userId="e19a4cf7edf4d346" providerId="LiveId" clId="{C73F886A-9DFF-473C-92DD-7AC79A1DBFF5}" dt="2020-11-14T14:12:38.377" v="652" actId="478"/>
          <ac:picMkLst>
            <pc:docMk/>
            <pc:sldMk cId="1339434731" sldId="256"/>
            <ac:picMk id="12" creationId="{3F1A35FF-58D7-4042-AB87-3399AC038604}"/>
          </ac:picMkLst>
        </pc:picChg>
        <pc:picChg chg="add del mod">
          <ac:chgData name="vincenzo giordano" userId="e19a4cf7edf4d346" providerId="LiveId" clId="{C73F886A-9DFF-473C-92DD-7AC79A1DBFF5}" dt="2020-11-11T10:12:20.124" v="86" actId="478"/>
          <ac:picMkLst>
            <pc:docMk/>
            <pc:sldMk cId="1339434731" sldId="256"/>
            <ac:picMk id="14" creationId="{744ECAC3-921F-46E1-902A-3E2F766CD5A9}"/>
          </ac:picMkLst>
        </pc:picChg>
        <pc:picChg chg="add del mod">
          <ac:chgData name="vincenzo giordano" userId="e19a4cf7edf4d346" providerId="LiveId" clId="{C73F886A-9DFF-473C-92DD-7AC79A1DBFF5}" dt="2020-11-14T14:11:13.792" v="638" actId="478"/>
          <ac:picMkLst>
            <pc:docMk/>
            <pc:sldMk cId="1339434731" sldId="256"/>
            <ac:picMk id="1026" creationId="{7464EB65-59EF-42F4-817A-7BACF7E88FAE}"/>
          </ac:picMkLst>
        </pc:picChg>
        <pc:picChg chg="add del mod">
          <ac:chgData name="vincenzo giordano" userId="e19a4cf7edf4d346" providerId="LiveId" clId="{C73F886A-9DFF-473C-92DD-7AC79A1DBFF5}" dt="2020-11-14T14:12:30.657" v="650" actId="478"/>
          <ac:picMkLst>
            <pc:docMk/>
            <pc:sldMk cId="1339434731" sldId="256"/>
            <ac:picMk id="1028" creationId="{D54565B8-3DF7-46E4-B85C-A1944E6EA22D}"/>
          </ac:picMkLst>
        </pc:picChg>
        <pc:picChg chg="add del mod">
          <ac:chgData name="vincenzo giordano" userId="e19a4cf7edf4d346" providerId="LiveId" clId="{C73F886A-9DFF-473C-92DD-7AC79A1DBFF5}" dt="2020-11-14T14:12:30.657" v="650" actId="478"/>
          <ac:picMkLst>
            <pc:docMk/>
            <pc:sldMk cId="1339434731" sldId="256"/>
            <ac:picMk id="1030" creationId="{AAD85511-35A5-40C3-A393-4BC75B1281F1}"/>
          </ac:picMkLst>
        </pc:picChg>
        <pc:picChg chg="add del mod">
          <ac:chgData name="vincenzo giordano" userId="e19a4cf7edf4d346" providerId="LiveId" clId="{C73F886A-9DFF-473C-92DD-7AC79A1DBFF5}" dt="2020-11-14T14:12:30.657" v="650" actId="478"/>
          <ac:picMkLst>
            <pc:docMk/>
            <pc:sldMk cId="1339434731" sldId="256"/>
            <ac:picMk id="1032" creationId="{C49790A5-B9E8-49D6-BE5E-A792EB576898}"/>
          </ac:picMkLst>
        </pc:picChg>
        <pc:picChg chg="add del mod">
          <ac:chgData name="vincenzo giordano" userId="e19a4cf7edf4d346" providerId="LiveId" clId="{C73F886A-9DFF-473C-92DD-7AC79A1DBFF5}" dt="2020-11-14T14:12:38.377" v="652" actId="478"/>
          <ac:picMkLst>
            <pc:docMk/>
            <pc:sldMk cId="1339434731" sldId="256"/>
            <ac:picMk id="1034" creationId="{B50D9F62-A1E0-410D-985F-85834A0BCD7E}"/>
          </ac:picMkLst>
        </pc:picChg>
      </pc:sldChg>
      <pc:sldChg chg="addSp delSp modSp new mod ord setBg modAnim">
        <pc:chgData name="vincenzo giordano" userId="e19a4cf7edf4d346" providerId="LiveId" clId="{C73F886A-9DFF-473C-92DD-7AC79A1DBFF5}" dt="2020-11-16T15:22:19.675" v="1707"/>
        <pc:sldMkLst>
          <pc:docMk/>
          <pc:sldMk cId="671970615" sldId="257"/>
        </pc:sldMkLst>
        <pc:spChg chg="add del mod">
          <ac:chgData name="vincenzo giordano" userId="e19a4cf7edf4d346" providerId="LiveId" clId="{C73F886A-9DFF-473C-92DD-7AC79A1DBFF5}" dt="2020-11-14T17:39:09.612" v="1507" actId="478"/>
          <ac:spMkLst>
            <pc:docMk/>
            <pc:sldMk cId="671970615" sldId="257"/>
            <ac:spMk id="2" creationId="{338DB803-2632-4E9D-8881-01529B0F8043}"/>
          </ac:spMkLst>
        </pc:spChg>
        <pc:spChg chg="add mod">
          <ac:chgData name="vincenzo giordano" userId="e19a4cf7edf4d346" providerId="LiveId" clId="{C73F886A-9DFF-473C-92DD-7AC79A1DBFF5}" dt="2020-11-16T07:07:23.149" v="1652" actId="1076"/>
          <ac:spMkLst>
            <pc:docMk/>
            <pc:sldMk cId="671970615" sldId="257"/>
            <ac:spMk id="3" creationId="{0FF2928C-629F-45D4-9C81-1F1CEC6EB123}"/>
          </ac:spMkLst>
        </pc:spChg>
        <pc:spChg chg="add del mod">
          <ac:chgData name="vincenzo giordano" userId="e19a4cf7edf4d346" providerId="LiveId" clId="{C73F886A-9DFF-473C-92DD-7AC79A1DBFF5}" dt="2020-11-14T16:08:25.703" v="1372" actId="478"/>
          <ac:spMkLst>
            <pc:docMk/>
            <pc:sldMk cId="671970615" sldId="257"/>
            <ac:spMk id="10" creationId="{936A6FDB-22D3-4353-8FA7-B1FAFA4113F3}"/>
          </ac:spMkLst>
        </pc:spChg>
        <pc:spChg chg="add del mod">
          <ac:chgData name="vincenzo giordano" userId="e19a4cf7edf4d346" providerId="LiveId" clId="{C73F886A-9DFF-473C-92DD-7AC79A1DBFF5}" dt="2020-11-14T16:08:25.703" v="1372" actId="478"/>
          <ac:spMkLst>
            <pc:docMk/>
            <pc:sldMk cId="671970615" sldId="257"/>
            <ac:spMk id="11" creationId="{55367B38-1FA3-4FDE-8EDB-BFD4AFDC4F4D}"/>
          </ac:spMkLst>
        </pc:spChg>
        <pc:spChg chg="add del mod">
          <ac:chgData name="vincenzo giordano" userId="e19a4cf7edf4d346" providerId="LiveId" clId="{C73F886A-9DFF-473C-92DD-7AC79A1DBFF5}" dt="2020-11-14T16:08:33.802" v="1373" actId="478"/>
          <ac:spMkLst>
            <pc:docMk/>
            <pc:sldMk cId="671970615" sldId="257"/>
            <ac:spMk id="28" creationId="{91B401F5-C831-443A-8580-DC95E6C00E68}"/>
          </ac:spMkLst>
        </pc:spChg>
        <pc:spChg chg="add del mod">
          <ac:chgData name="vincenzo giordano" userId="e19a4cf7edf4d346" providerId="LiveId" clId="{C73F886A-9DFF-473C-92DD-7AC79A1DBFF5}" dt="2020-11-14T16:08:33.802" v="1373" actId="478"/>
          <ac:spMkLst>
            <pc:docMk/>
            <pc:sldMk cId="671970615" sldId="257"/>
            <ac:spMk id="29" creationId="{C99A9E9A-5153-48A5-B6DD-87C3DE25BCE3}"/>
          </ac:spMkLst>
        </pc:spChg>
        <pc:spChg chg="add mod">
          <ac:chgData name="vincenzo giordano" userId="e19a4cf7edf4d346" providerId="LiveId" clId="{C73F886A-9DFF-473C-92DD-7AC79A1DBFF5}" dt="2020-11-16T07:07:06.069" v="1648" actId="1076"/>
          <ac:spMkLst>
            <pc:docMk/>
            <pc:sldMk cId="671970615" sldId="257"/>
            <ac:spMk id="30" creationId="{EE88C93E-6E09-4CBB-A743-491A3AEFBF2C}"/>
          </ac:spMkLst>
        </pc:spChg>
        <pc:spChg chg="add mod">
          <ac:chgData name="vincenzo giordano" userId="e19a4cf7edf4d346" providerId="LiveId" clId="{C73F886A-9DFF-473C-92DD-7AC79A1DBFF5}" dt="2020-11-16T07:07:09.677" v="1649" actId="1076"/>
          <ac:spMkLst>
            <pc:docMk/>
            <pc:sldMk cId="671970615" sldId="257"/>
            <ac:spMk id="31" creationId="{1692F30E-6E46-4DC1-AD04-D406D35740C3}"/>
          </ac:spMkLst>
        </pc:spChg>
        <pc:picChg chg="add mod">
          <ac:chgData name="vincenzo giordano" userId="e19a4cf7edf4d346" providerId="LiveId" clId="{C73F886A-9DFF-473C-92DD-7AC79A1DBFF5}" dt="2020-11-16T15:22:19.675" v="1707"/>
          <ac:picMkLst>
            <pc:docMk/>
            <pc:sldMk cId="671970615" sldId="257"/>
            <ac:picMk id="2" creationId="{7AA23BDD-8649-4898-A0FC-7639390E98FF}"/>
          </ac:picMkLst>
        </pc:picChg>
        <pc:picChg chg="add mod">
          <ac:chgData name="vincenzo giordano" userId="e19a4cf7edf4d346" providerId="LiveId" clId="{C73F886A-9DFF-473C-92DD-7AC79A1DBFF5}" dt="2020-11-14T16:43:01.568" v="1464" actId="1076"/>
          <ac:picMkLst>
            <pc:docMk/>
            <pc:sldMk cId="671970615" sldId="257"/>
            <ac:picMk id="33" creationId="{B80AE3CF-1779-4D27-85D9-CDB85E4A699C}"/>
          </ac:picMkLst>
        </pc:picChg>
        <pc:picChg chg="add del mod">
          <ac:chgData name="vincenzo giordano" userId="e19a4cf7edf4d346" providerId="LiveId" clId="{C73F886A-9DFF-473C-92DD-7AC79A1DBFF5}" dt="2020-11-14T12:35:03.475" v="345" actId="478"/>
          <ac:picMkLst>
            <pc:docMk/>
            <pc:sldMk cId="671970615" sldId="257"/>
            <ac:picMk id="1026" creationId="{2339460D-E373-4AFE-AF2D-0CC9308136A1}"/>
          </ac:picMkLst>
        </pc:picChg>
        <pc:picChg chg="add del mod">
          <ac:chgData name="vincenzo giordano" userId="e19a4cf7edf4d346" providerId="LiveId" clId="{C73F886A-9DFF-473C-92DD-7AC79A1DBFF5}" dt="2020-11-14T16:08:22.696" v="1371" actId="478"/>
          <ac:picMkLst>
            <pc:docMk/>
            <pc:sldMk cId="671970615" sldId="257"/>
            <ac:picMk id="2050" creationId="{8B974D26-6340-49C8-B2DD-57EFAEA89BD6}"/>
          </ac:picMkLst>
        </pc:picChg>
        <pc:cxnChg chg="add del mod">
          <ac:chgData name="vincenzo giordano" userId="e19a4cf7edf4d346" providerId="LiveId" clId="{C73F886A-9DFF-473C-92DD-7AC79A1DBFF5}" dt="2020-11-14T16:08:25.703" v="1372" actId="478"/>
          <ac:cxnSpMkLst>
            <pc:docMk/>
            <pc:sldMk cId="671970615" sldId="257"/>
            <ac:cxnSpMk id="3" creationId="{03B73450-A880-4014-A4E9-9137C9ACB587}"/>
          </ac:cxnSpMkLst>
        </pc:cxnChg>
        <pc:cxnChg chg="add del mod">
          <ac:chgData name="vincenzo giordano" userId="e19a4cf7edf4d346" providerId="LiveId" clId="{C73F886A-9DFF-473C-92DD-7AC79A1DBFF5}" dt="2020-11-14T16:08:25.703" v="1372" actId="478"/>
          <ac:cxnSpMkLst>
            <pc:docMk/>
            <pc:sldMk cId="671970615" sldId="257"/>
            <ac:cxnSpMk id="6" creationId="{79C2081A-5D7B-4A29-8254-8412B8807472}"/>
          </ac:cxnSpMkLst>
        </pc:cxnChg>
        <pc:cxnChg chg="add del mod">
          <ac:chgData name="vincenzo giordano" userId="e19a4cf7edf4d346" providerId="LiveId" clId="{C73F886A-9DFF-473C-92DD-7AC79A1DBFF5}" dt="2020-11-14T16:08:25.703" v="1372" actId="478"/>
          <ac:cxnSpMkLst>
            <pc:docMk/>
            <pc:sldMk cId="671970615" sldId="257"/>
            <ac:cxnSpMk id="18" creationId="{9FC0F72C-63B6-450F-8EBB-DC334EEDE1AD}"/>
          </ac:cxnSpMkLst>
        </pc:cxnChg>
        <pc:cxnChg chg="add del mod">
          <ac:chgData name="vincenzo giordano" userId="e19a4cf7edf4d346" providerId="LiveId" clId="{C73F886A-9DFF-473C-92DD-7AC79A1DBFF5}" dt="2020-11-14T16:08:25.703" v="1372" actId="478"/>
          <ac:cxnSpMkLst>
            <pc:docMk/>
            <pc:sldMk cId="671970615" sldId="257"/>
            <ac:cxnSpMk id="21" creationId="{8198535C-401F-4684-AD1F-4F87CB454F4F}"/>
          </ac:cxnSpMkLst>
        </pc:cxnChg>
      </pc:sldChg>
      <pc:sldChg chg="addSp delSp modSp new mod ord setBg modAnim">
        <pc:chgData name="vincenzo giordano" userId="e19a4cf7edf4d346" providerId="LiveId" clId="{C73F886A-9DFF-473C-92DD-7AC79A1DBFF5}" dt="2020-11-16T14:20:31.529" v="1695"/>
        <pc:sldMkLst>
          <pc:docMk/>
          <pc:sldMk cId="816666544" sldId="258"/>
        </pc:sldMkLst>
        <pc:spChg chg="add mod">
          <ac:chgData name="vincenzo giordano" userId="e19a4cf7edf4d346" providerId="LiveId" clId="{C73F886A-9DFF-473C-92DD-7AC79A1DBFF5}" dt="2020-11-14T14:18:22.429" v="729" actId="20577"/>
          <ac:spMkLst>
            <pc:docMk/>
            <pc:sldMk cId="816666544" sldId="258"/>
            <ac:spMk id="2" creationId="{A136E927-E798-443A-A4C5-B3D1C1BE58DF}"/>
          </ac:spMkLst>
        </pc:spChg>
        <pc:spChg chg="add mod">
          <ac:chgData name="vincenzo giordano" userId="e19a4cf7edf4d346" providerId="LiveId" clId="{C73F886A-9DFF-473C-92DD-7AC79A1DBFF5}" dt="2020-11-16T14:17:27.758" v="1667" actId="1076"/>
          <ac:spMkLst>
            <pc:docMk/>
            <pc:sldMk cId="816666544" sldId="258"/>
            <ac:spMk id="6" creationId="{E83BF581-850B-4AFE-A36C-8FCA8928AEB3}"/>
          </ac:spMkLst>
        </pc:spChg>
        <pc:spChg chg="add mod">
          <ac:chgData name="vincenzo giordano" userId="e19a4cf7edf4d346" providerId="LiveId" clId="{C73F886A-9DFF-473C-92DD-7AC79A1DBFF5}" dt="2020-11-16T14:17:45.485" v="1671" actId="1076"/>
          <ac:spMkLst>
            <pc:docMk/>
            <pc:sldMk cId="816666544" sldId="258"/>
            <ac:spMk id="12" creationId="{FEB4544E-A56C-43CC-A00D-2D5BA01082B2}"/>
          </ac:spMkLst>
        </pc:spChg>
        <pc:spChg chg="add mod">
          <ac:chgData name="vincenzo giordano" userId="e19a4cf7edf4d346" providerId="LiveId" clId="{C73F886A-9DFF-473C-92DD-7AC79A1DBFF5}" dt="2020-11-16T14:18:23.774" v="1680" actId="1076"/>
          <ac:spMkLst>
            <pc:docMk/>
            <pc:sldMk cId="816666544" sldId="258"/>
            <ac:spMk id="18" creationId="{846F26CF-1590-48C6-B156-922B2908BA57}"/>
          </ac:spMkLst>
        </pc:spChg>
        <pc:spChg chg="add mod">
          <ac:chgData name="vincenzo giordano" userId="e19a4cf7edf4d346" providerId="LiveId" clId="{C73F886A-9DFF-473C-92DD-7AC79A1DBFF5}" dt="2020-11-16T14:18:39.767" v="1683" actId="1076"/>
          <ac:spMkLst>
            <pc:docMk/>
            <pc:sldMk cId="816666544" sldId="258"/>
            <ac:spMk id="24" creationId="{8C073E3A-315B-4F0F-81A4-F90F0BF3605D}"/>
          </ac:spMkLst>
        </pc:spChg>
        <pc:spChg chg="add mod">
          <ac:chgData name="vincenzo giordano" userId="e19a4cf7edf4d346" providerId="LiveId" clId="{C73F886A-9DFF-473C-92DD-7AC79A1DBFF5}" dt="2020-11-14T14:13:22.516" v="659" actId="1076"/>
          <ac:spMkLst>
            <pc:docMk/>
            <pc:sldMk cId="816666544" sldId="258"/>
            <ac:spMk id="30" creationId="{38ADAD8A-AD11-4058-ACE9-2EECE2E7CBE3}"/>
          </ac:spMkLst>
        </pc:spChg>
        <pc:spChg chg="add del mod">
          <ac:chgData name="vincenzo giordano" userId="e19a4cf7edf4d346" providerId="LiveId" clId="{C73F886A-9DFF-473C-92DD-7AC79A1DBFF5}" dt="2020-11-14T14:15:35.148" v="682" actId="478"/>
          <ac:spMkLst>
            <pc:docMk/>
            <pc:sldMk cId="816666544" sldId="258"/>
            <ac:spMk id="34" creationId="{583F8767-E62C-4328-9521-52AA7C90E6E1}"/>
          </ac:spMkLst>
        </pc:spChg>
        <pc:spChg chg="add mod">
          <ac:chgData name="vincenzo giordano" userId="e19a4cf7edf4d346" providerId="LiveId" clId="{C73F886A-9DFF-473C-92DD-7AC79A1DBFF5}" dt="2020-11-16T14:17:59.617" v="1674" actId="1076"/>
          <ac:spMkLst>
            <pc:docMk/>
            <pc:sldMk cId="816666544" sldId="258"/>
            <ac:spMk id="59" creationId="{FB561B41-0A69-4038-BEE7-3F8D48D52A7C}"/>
          </ac:spMkLst>
        </pc:spChg>
        <pc:picChg chg="add mod">
          <ac:chgData name="vincenzo giordano" userId="e19a4cf7edf4d346" providerId="LiveId" clId="{C73F886A-9DFF-473C-92DD-7AC79A1DBFF5}" dt="2020-11-16T14:17:24.188" v="1666" actId="1076"/>
          <ac:picMkLst>
            <pc:docMk/>
            <pc:sldMk cId="816666544" sldId="258"/>
            <ac:picMk id="4" creationId="{BACF3C15-FF9D-4BE4-A4EE-2C9BC91E914B}"/>
          </ac:picMkLst>
        </pc:picChg>
        <pc:picChg chg="add mod">
          <ac:chgData name="vincenzo giordano" userId="e19a4cf7edf4d346" providerId="LiveId" clId="{C73F886A-9DFF-473C-92DD-7AC79A1DBFF5}" dt="2020-11-16T14:17:36.798" v="1669" actId="1076"/>
          <ac:picMkLst>
            <pc:docMk/>
            <pc:sldMk cId="816666544" sldId="258"/>
            <ac:picMk id="10" creationId="{B244DD05-9C81-4E1F-9C61-A3875E2A0F8A}"/>
          </ac:picMkLst>
        </pc:picChg>
        <pc:picChg chg="add mod">
          <ac:chgData name="vincenzo giordano" userId="e19a4cf7edf4d346" providerId="LiveId" clId="{C73F886A-9DFF-473C-92DD-7AC79A1DBFF5}" dt="2020-11-16T14:20:31.529" v="1695"/>
          <ac:picMkLst>
            <pc:docMk/>
            <pc:sldMk cId="816666544" sldId="258"/>
            <ac:picMk id="13" creationId="{9E1BE5CC-C688-4D2C-AE2B-7A0BE0080E8B}"/>
          </ac:picMkLst>
        </pc:picChg>
        <pc:picChg chg="add mod">
          <ac:chgData name="vincenzo giordano" userId="e19a4cf7edf4d346" providerId="LiveId" clId="{C73F886A-9DFF-473C-92DD-7AC79A1DBFF5}" dt="2020-11-16T14:18:26.367" v="1681" actId="1076"/>
          <ac:picMkLst>
            <pc:docMk/>
            <pc:sldMk cId="816666544" sldId="258"/>
            <ac:picMk id="14" creationId="{B7B3C4C7-4A08-4E2C-A8C2-B4DF3533BF96}"/>
          </ac:picMkLst>
        </pc:picChg>
        <pc:picChg chg="add mod">
          <ac:chgData name="vincenzo giordano" userId="e19a4cf7edf4d346" providerId="LiveId" clId="{C73F886A-9DFF-473C-92DD-7AC79A1DBFF5}" dt="2020-11-16T14:18:32.023" v="1682" actId="1076"/>
          <ac:picMkLst>
            <pc:docMk/>
            <pc:sldMk cId="816666544" sldId="258"/>
            <ac:picMk id="16" creationId="{CACE66CF-0AA4-4E7A-B6C4-289BBF331F40}"/>
          </ac:picMkLst>
        </pc:picChg>
        <pc:picChg chg="add mod">
          <ac:chgData name="vincenzo giordano" userId="e19a4cf7edf4d346" providerId="LiveId" clId="{C73F886A-9DFF-473C-92DD-7AC79A1DBFF5}" dt="2020-11-16T14:18:20.651" v="1679" actId="1076"/>
          <ac:picMkLst>
            <pc:docMk/>
            <pc:sldMk cId="816666544" sldId="258"/>
            <ac:picMk id="20" creationId="{0E53782E-0E89-43E6-AE40-BEDB4D7CDF0E}"/>
          </ac:picMkLst>
        </pc:picChg>
        <pc:picChg chg="add mod">
          <ac:chgData name="vincenzo giordano" userId="e19a4cf7edf4d346" providerId="LiveId" clId="{C73F886A-9DFF-473C-92DD-7AC79A1DBFF5}" dt="2020-11-16T14:18:44.101" v="1684" actId="1076"/>
          <ac:picMkLst>
            <pc:docMk/>
            <pc:sldMk cId="816666544" sldId="258"/>
            <ac:picMk id="22" creationId="{514AD16C-799D-4D1B-9218-DA0DFE4443FB}"/>
          </ac:picMkLst>
        </pc:picChg>
        <pc:picChg chg="add mod">
          <ac:chgData name="vincenzo giordano" userId="e19a4cf7edf4d346" providerId="LiveId" clId="{C73F886A-9DFF-473C-92DD-7AC79A1DBFF5}" dt="2020-11-14T14:13:11.217" v="657" actId="1076"/>
          <ac:picMkLst>
            <pc:docMk/>
            <pc:sldMk cId="816666544" sldId="258"/>
            <ac:picMk id="26" creationId="{19CA824E-6E97-4D06-95E1-E5A9FB936159}"/>
          </ac:picMkLst>
        </pc:picChg>
        <pc:picChg chg="add mod">
          <ac:chgData name="vincenzo giordano" userId="e19a4cf7edf4d346" providerId="LiveId" clId="{C73F886A-9DFF-473C-92DD-7AC79A1DBFF5}" dt="2020-11-14T14:13:15.479" v="658" actId="1076"/>
          <ac:picMkLst>
            <pc:docMk/>
            <pc:sldMk cId="816666544" sldId="258"/>
            <ac:picMk id="28" creationId="{AD6FF459-0E5B-488F-BFD6-D5D4F5AFC3CC}"/>
          </ac:picMkLst>
        </pc:picChg>
        <pc:picChg chg="add del mod">
          <ac:chgData name="vincenzo giordano" userId="e19a4cf7edf4d346" providerId="LiveId" clId="{C73F886A-9DFF-473C-92DD-7AC79A1DBFF5}" dt="2020-11-14T14:15:30.946" v="680" actId="478"/>
          <ac:picMkLst>
            <pc:docMk/>
            <pc:sldMk cId="816666544" sldId="258"/>
            <ac:picMk id="32" creationId="{85CDFA11-43A9-4877-9CF3-E0AC4FB66B4E}"/>
          </ac:picMkLst>
        </pc:picChg>
        <pc:picChg chg="add mod">
          <ac:chgData name="vincenzo giordano" userId="e19a4cf7edf4d346" providerId="LiveId" clId="{C73F886A-9DFF-473C-92DD-7AC79A1DBFF5}" dt="2020-11-16T14:17:56.607" v="1673" actId="1076"/>
          <ac:picMkLst>
            <pc:docMk/>
            <pc:sldMk cId="816666544" sldId="258"/>
            <ac:picMk id="55" creationId="{39D54FDE-9FD8-4299-BD96-AEA4E0B8B58D}"/>
          </ac:picMkLst>
        </pc:picChg>
        <pc:cxnChg chg="add mod">
          <ac:chgData name="vincenzo giordano" userId="e19a4cf7edf4d346" providerId="LiveId" clId="{C73F886A-9DFF-473C-92DD-7AC79A1DBFF5}" dt="2020-11-14T17:18:15.824" v="1488" actId="1582"/>
          <ac:cxnSpMkLst>
            <pc:docMk/>
            <pc:sldMk cId="816666544" sldId="258"/>
            <ac:cxnSpMk id="8" creationId="{A0A06A38-8DF8-4E12-9DFC-3B5B3450BBB5}"/>
          </ac:cxnSpMkLst>
        </pc:cxnChg>
        <pc:cxnChg chg="add mod">
          <ac:chgData name="vincenzo giordano" userId="e19a4cf7edf4d346" providerId="LiveId" clId="{C73F886A-9DFF-473C-92DD-7AC79A1DBFF5}" dt="2020-11-14T17:20:21.391" v="1499" actId="1582"/>
          <ac:cxnSpMkLst>
            <pc:docMk/>
            <pc:sldMk cId="816666544" sldId="258"/>
            <ac:cxnSpMk id="37" creationId="{28B0C508-9152-451E-84B7-34AAD61DDA81}"/>
          </ac:cxnSpMkLst>
        </pc:cxnChg>
        <pc:cxnChg chg="add mod">
          <ac:chgData name="vincenzo giordano" userId="e19a4cf7edf4d346" providerId="LiveId" clId="{C73F886A-9DFF-473C-92DD-7AC79A1DBFF5}" dt="2020-11-16T14:17:40.279" v="1670" actId="14100"/>
          <ac:cxnSpMkLst>
            <pc:docMk/>
            <pc:sldMk cId="816666544" sldId="258"/>
            <ac:cxnSpMk id="40" creationId="{D1E56C0C-4F67-4272-BEA3-9B13510BF370}"/>
          </ac:cxnSpMkLst>
        </pc:cxnChg>
        <pc:cxnChg chg="add mod">
          <ac:chgData name="vincenzo giordano" userId="e19a4cf7edf4d346" providerId="LiveId" clId="{C73F886A-9DFF-473C-92DD-7AC79A1DBFF5}" dt="2020-11-16T14:17:31.910" v="1668" actId="14100"/>
          <ac:cxnSpMkLst>
            <pc:docMk/>
            <pc:sldMk cId="816666544" sldId="258"/>
            <ac:cxnSpMk id="43" creationId="{F45272FE-F124-4B9A-8842-E07A9340A763}"/>
          </ac:cxnSpMkLst>
        </pc:cxnChg>
        <pc:cxnChg chg="add mod">
          <ac:chgData name="vincenzo giordano" userId="e19a4cf7edf4d346" providerId="LiveId" clId="{C73F886A-9DFF-473C-92DD-7AC79A1DBFF5}" dt="2020-11-14T17:20:28.905" v="1500" actId="1582"/>
          <ac:cxnSpMkLst>
            <pc:docMk/>
            <pc:sldMk cId="816666544" sldId="258"/>
            <ac:cxnSpMk id="46" creationId="{D38C164C-F97A-4D92-8C68-7C967BDD3CC2}"/>
          </ac:cxnSpMkLst>
        </pc:cxnChg>
        <pc:cxnChg chg="add mod">
          <ac:chgData name="vincenzo giordano" userId="e19a4cf7edf4d346" providerId="LiveId" clId="{C73F886A-9DFF-473C-92DD-7AC79A1DBFF5}" dt="2020-11-16T14:18:14.525" v="1678" actId="14100"/>
          <ac:cxnSpMkLst>
            <pc:docMk/>
            <pc:sldMk cId="816666544" sldId="258"/>
            <ac:cxnSpMk id="56" creationId="{F078161E-53CA-483F-870F-60A32679AB9F}"/>
          </ac:cxnSpMkLst>
        </pc:cxnChg>
      </pc:sldChg>
      <pc:sldChg chg="addSp delSp modSp new mod setBg modAnim">
        <pc:chgData name="vincenzo giordano" userId="e19a4cf7edf4d346" providerId="LiveId" clId="{C73F886A-9DFF-473C-92DD-7AC79A1DBFF5}" dt="2020-11-16T15:50:50.698" v="1740" actId="14100"/>
        <pc:sldMkLst>
          <pc:docMk/>
          <pc:sldMk cId="1867905796" sldId="259"/>
        </pc:sldMkLst>
        <pc:spChg chg="add del mod">
          <ac:chgData name="vincenzo giordano" userId="e19a4cf7edf4d346" providerId="LiveId" clId="{C73F886A-9DFF-473C-92DD-7AC79A1DBFF5}" dt="2020-11-14T15:30:51.344" v="887" actId="478"/>
          <ac:spMkLst>
            <pc:docMk/>
            <pc:sldMk cId="1867905796" sldId="259"/>
            <ac:spMk id="3" creationId="{B9C86C3D-C5E3-4D74-9DA6-407D629F4364}"/>
          </ac:spMkLst>
        </pc:spChg>
        <pc:spChg chg="add del mod">
          <ac:chgData name="vincenzo giordano" userId="e19a4cf7edf4d346" providerId="LiveId" clId="{C73F886A-9DFF-473C-92DD-7AC79A1DBFF5}" dt="2020-11-14T15:31:22.161" v="888" actId="478"/>
          <ac:spMkLst>
            <pc:docMk/>
            <pc:sldMk cId="1867905796" sldId="259"/>
            <ac:spMk id="5" creationId="{A9D4EE4C-C4D7-4690-A11F-2ED6EBB28D24}"/>
          </ac:spMkLst>
        </pc:spChg>
        <pc:picChg chg="add mod">
          <ac:chgData name="vincenzo giordano" userId="e19a4cf7edf4d346" providerId="LiveId" clId="{C73F886A-9DFF-473C-92DD-7AC79A1DBFF5}" dt="2020-11-16T15:37:14.646" v="1735"/>
          <ac:picMkLst>
            <pc:docMk/>
            <pc:sldMk cId="1867905796" sldId="259"/>
            <ac:picMk id="2" creationId="{359249A3-969E-4FC3-ABDF-10A542F634EE}"/>
          </ac:picMkLst>
        </pc:picChg>
        <pc:picChg chg="add mod">
          <ac:chgData name="vincenzo giordano" userId="e19a4cf7edf4d346" providerId="LiveId" clId="{C73F886A-9DFF-473C-92DD-7AC79A1DBFF5}" dt="2020-11-16T15:50:50.698" v="1740" actId="14100"/>
          <ac:picMkLst>
            <pc:docMk/>
            <pc:sldMk cId="1867905796" sldId="259"/>
            <ac:picMk id="6" creationId="{D00D7F52-6450-4DDE-9B52-595F7523A3AE}"/>
          </ac:picMkLst>
        </pc:picChg>
      </pc:sldChg>
      <pc:sldChg chg="addSp modSp new mod ord setBg modAnim">
        <pc:chgData name="vincenzo giordano" userId="e19a4cf7edf4d346" providerId="LiveId" clId="{C73F886A-9DFF-473C-92DD-7AC79A1DBFF5}" dt="2020-11-16T15:32:25.449" v="1724"/>
        <pc:sldMkLst>
          <pc:docMk/>
          <pc:sldMk cId="1924706481" sldId="260"/>
        </pc:sldMkLst>
        <pc:spChg chg="add mod">
          <ac:chgData name="vincenzo giordano" userId="e19a4cf7edf4d346" providerId="LiveId" clId="{C73F886A-9DFF-473C-92DD-7AC79A1DBFF5}" dt="2020-11-16T15:31:50.274" v="1714" actId="1076"/>
          <ac:spMkLst>
            <pc:docMk/>
            <pc:sldMk cId="1924706481" sldId="260"/>
            <ac:spMk id="3" creationId="{1D491A77-64B4-4234-B245-DD07BE810997}"/>
          </ac:spMkLst>
        </pc:spChg>
        <pc:picChg chg="add mod">
          <ac:chgData name="vincenzo giordano" userId="e19a4cf7edf4d346" providerId="LiveId" clId="{C73F886A-9DFF-473C-92DD-7AC79A1DBFF5}" dt="2020-11-16T15:31:55.771" v="1715" actId="1076"/>
          <ac:picMkLst>
            <pc:docMk/>
            <pc:sldMk cId="1924706481" sldId="260"/>
            <ac:picMk id="2" creationId="{E202B5BE-822F-4B4F-A58E-AFDB34784BAA}"/>
          </ac:picMkLst>
        </pc:picChg>
        <pc:picChg chg="add mod">
          <ac:chgData name="vincenzo giordano" userId="e19a4cf7edf4d346" providerId="LiveId" clId="{C73F886A-9DFF-473C-92DD-7AC79A1DBFF5}" dt="2020-11-16T15:32:25.449" v="1724"/>
          <ac:picMkLst>
            <pc:docMk/>
            <pc:sldMk cId="1924706481" sldId="260"/>
            <ac:picMk id="4" creationId="{A6335D2B-0B18-43C6-BC83-8BFDF1BDD9A2}"/>
          </ac:picMkLst>
        </pc:picChg>
      </pc:sldChg>
      <pc:sldChg chg="addSp delSp modSp new del mod">
        <pc:chgData name="vincenzo giordano" userId="e19a4cf7edf4d346" providerId="LiveId" clId="{C73F886A-9DFF-473C-92DD-7AC79A1DBFF5}" dt="2020-11-14T18:26:41.761" v="1614" actId="47"/>
        <pc:sldMkLst>
          <pc:docMk/>
          <pc:sldMk cId="3562926824" sldId="261"/>
        </pc:sldMkLst>
        <pc:spChg chg="add del mod">
          <ac:chgData name="vincenzo giordano" userId="e19a4cf7edf4d346" providerId="LiveId" clId="{C73F886A-9DFF-473C-92DD-7AC79A1DBFF5}" dt="2020-11-14T18:26:37.489" v="1613" actId="478"/>
          <ac:spMkLst>
            <pc:docMk/>
            <pc:sldMk cId="3562926824" sldId="261"/>
            <ac:spMk id="8" creationId="{796411E0-5E3F-436E-A131-C2F248F06C13}"/>
          </ac:spMkLst>
        </pc:spChg>
        <pc:picChg chg="add mod">
          <ac:chgData name="vincenzo giordano" userId="e19a4cf7edf4d346" providerId="LiveId" clId="{C73F886A-9DFF-473C-92DD-7AC79A1DBFF5}" dt="2020-11-14T18:25:55.617" v="1564" actId="1076"/>
          <ac:picMkLst>
            <pc:docMk/>
            <pc:sldMk cId="3562926824" sldId="261"/>
            <ac:picMk id="3" creationId="{58FC7D0E-F115-46FC-A012-F1746146D8B4}"/>
          </ac:picMkLst>
        </pc:picChg>
        <pc:picChg chg="add mod">
          <ac:chgData name="vincenzo giordano" userId="e19a4cf7edf4d346" providerId="LiveId" clId="{C73F886A-9DFF-473C-92DD-7AC79A1DBFF5}" dt="2020-11-14T18:24:41.750" v="1561" actId="1076"/>
          <ac:picMkLst>
            <pc:docMk/>
            <pc:sldMk cId="3562926824" sldId="261"/>
            <ac:picMk id="5" creationId="{FA611923-D2C7-4E24-9267-0896F0A664AE}"/>
          </ac:picMkLst>
        </pc:picChg>
        <pc:picChg chg="add mod">
          <ac:chgData name="vincenzo giordano" userId="e19a4cf7edf4d346" providerId="LiveId" clId="{C73F886A-9DFF-473C-92DD-7AC79A1DBFF5}" dt="2020-11-14T18:24:46.629" v="1563" actId="1076"/>
          <ac:picMkLst>
            <pc:docMk/>
            <pc:sldMk cId="3562926824" sldId="261"/>
            <ac:picMk id="7" creationId="{A45C36FC-CD98-4DD1-860E-B5E5469EA76B}"/>
          </ac:picMkLst>
        </pc:picChg>
        <pc:picChg chg="add mod">
          <ac:chgData name="vincenzo giordano" userId="e19a4cf7edf4d346" providerId="LiveId" clId="{C73F886A-9DFF-473C-92DD-7AC79A1DBFF5}" dt="2020-11-14T18:24:34.560" v="1557" actId="1076"/>
          <ac:picMkLst>
            <pc:docMk/>
            <pc:sldMk cId="3562926824" sldId="261"/>
            <ac:picMk id="1026" creationId="{3CBDB0A0-B810-4B73-A2CB-53F133A48082}"/>
          </ac:picMkLst>
        </pc:picChg>
        <pc:picChg chg="add del mod">
          <ac:chgData name="vincenzo giordano" userId="e19a4cf7edf4d346" providerId="LiveId" clId="{C73F886A-9DFF-473C-92DD-7AC79A1DBFF5}" dt="2020-11-14T18:23:05.451" v="1547" actId="478"/>
          <ac:picMkLst>
            <pc:docMk/>
            <pc:sldMk cId="3562926824" sldId="261"/>
            <ac:picMk id="1028" creationId="{88470A58-8340-4A71-B096-75AE277735F5}"/>
          </ac:picMkLst>
        </pc:picChg>
        <pc:picChg chg="add del mod">
          <ac:chgData name="vincenzo giordano" userId="e19a4cf7edf4d346" providerId="LiveId" clId="{C73F886A-9DFF-473C-92DD-7AC79A1DBFF5}" dt="2020-11-14T18:23:29.824" v="1550" actId="478"/>
          <ac:picMkLst>
            <pc:docMk/>
            <pc:sldMk cId="3562926824" sldId="261"/>
            <ac:picMk id="1030" creationId="{8F9503C7-4A3A-4175-B4DF-605839EBAF1D}"/>
          </ac:picMkLst>
        </pc:picChg>
        <pc:picChg chg="add del mod">
          <ac:chgData name="vincenzo giordano" userId="e19a4cf7edf4d346" providerId="LiveId" clId="{C73F886A-9DFF-473C-92DD-7AC79A1DBFF5}" dt="2020-11-14T18:24:32.319" v="1556" actId="478"/>
          <ac:picMkLst>
            <pc:docMk/>
            <pc:sldMk cId="3562926824" sldId="261"/>
            <ac:picMk id="1032" creationId="{788B5BC3-B568-41BA-A40D-AEC70E37CE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5EF63-0775-4A92-BC6C-BFE5345B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E89490-3F6A-47CF-AE85-8748329C3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3470C8-0096-4688-8AF0-B8B71933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657-60B5-40C2-B1FB-BB9424A9C5A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E7E652-6199-4619-87D0-912498CA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BAE7F6-3DC1-4845-854D-F338A1E2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9CBB-0612-4C03-9A43-717CC80A1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84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38F823-87A1-4327-986B-23FCDA12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73E548-DEF8-451E-A73C-C8655EA0F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7E55DC-C659-4545-9779-DFBA2311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657-60B5-40C2-B1FB-BB9424A9C5A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B089E5-4CE0-4602-9A6A-63E3B82C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894B1F-8F77-468E-A394-E9D20EDF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9CBB-0612-4C03-9A43-717CC80A1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60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EC5F1A6-EA48-47B6-BE8B-03C62A7F6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109E95-BEE8-4ED4-BA20-2F97F249F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A1FADA-B7CD-4A1D-B282-38A640F0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657-60B5-40C2-B1FB-BB9424A9C5A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81B2A6-68F7-4F52-90EA-D9AD66C6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EC72EC-B73E-4367-8718-4EC52D70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9CBB-0612-4C03-9A43-717CC80A1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42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CC79F2-968D-4614-9DBD-6408849B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558452-75EC-4484-9B26-61DD27C57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54ED3B-FCDC-4D64-82AB-A2C31122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657-60B5-40C2-B1FB-BB9424A9C5A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123BB3-0984-4446-8817-367F4CCD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437314-E29C-4000-9B25-3497BC88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9CBB-0612-4C03-9A43-717CC80A1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11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F5BB2B-9C6D-4392-BD45-C273C01A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A94201-C650-424E-BEA5-FE1B617C4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3A747A-E8E9-42ED-953E-21853B86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657-60B5-40C2-B1FB-BB9424A9C5A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C97CCC-D883-42ED-AC47-523AB5FF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87ECFA-F2EF-4BE0-9CE5-451F4649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9CBB-0612-4C03-9A43-717CC80A1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05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85BCE7-A41A-4399-A1AC-715AB81B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F445D-1D90-42C9-97F2-934F01106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E1135A-AF81-4C20-BE6D-723FC01C7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B1C0CC-F260-4CE9-9A1A-EF88252F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657-60B5-40C2-B1FB-BB9424A9C5A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2ED5A2-5CAA-456D-A517-91DC4DA7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FBF32C-70A9-476F-A767-BBBDC41B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9CBB-0612-4C03-9A43-717CC80A1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7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A2E984-6133-4546-BEEE-E8A18526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99ACB9-E4AE-440F-985C-C6BA19B92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B08694-598E-4B62-AEFE-CDFA3B574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566B01A-97A3-4B69-81B3-1FA9408F4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9FEE921-FA2F-4C55-BEFB-D4B732E3D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D1ADDD-D6A7-4BA7-ACAF-7C42DD8B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657-60B5-40C2-B1FB-BB9424A9C5A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99E7EC-359E-4C2F-817B-6C98592D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A47DE3-061E-480B-91EB-B9F80C77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9CBB-0612-4C03-9A43-717CC80A1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00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546B9-BF08-4EEF-9B63-16B5D3A0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C3E7FA6-5176-47C3-BC52-362C2F2D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657-60B5-40C2-B1FB-BB9424A9C5A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79A663-71FC-4122-ACF6-24EEA959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F42086-63E9-429D-B896-368C6682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9CBB-0612-4C03-9A43-717CC80A1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48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A4603B-ADCC-436B-BE70-E2401B8D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657-60B5-40C2-B1FB-BB9424A9C5A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9066BC-C70F-49EA-AD07-6D024106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8FB485-6B6F-47AE-94BE-A4168916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9CBB-0612-4C03-9A43-717CC80A1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7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4A29DE-57E0-4FAE-9162-DB3A77FB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C1E600-F3B1-4F32-9757-4E0F5D74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CA8052-35CB-4854-B714-4E3675D5B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A03139-7708-40A3-AFF5-2EED8F3A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657-60B5-40C2-B1FB-BB9424A9C5A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099CA9-8499-4B0E-BEDD-750B66B8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AF3D5A-EA29-4C01-8952-C174F33E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9CBB-0612-4C03-9A43-717CC80A1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94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F0986-25DD-4F5B-8118-53C3B1CA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8D6CEA-CD36-448D-B0B9-659502510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C6BC08-E282-48E6-9F60-20191B623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601EB1-B34B-4FA7-BA20-16FD6825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657-60B5-40C2-B1FB-BB9424A9C5A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A1881A-C52C-4D91-94BA-9749BA9C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98326F-8730-48E3-AF57-11640D28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9CBB-0612-4C03-9A43-717CC80A1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8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BF21CCC-7E04-4977-96C8-B758C1FE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6C5C33-7BDF-47B2-9574-FFB838517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6E5377-E98A-4990-AFCF-8388FE070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7B657-60B5-40C2-B1FB-BB9424A9C5A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EBC5D9-6B9E-44D9-8CE3-4EB50E2C2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F14F18-71D3-4E2C-B699-F7001CBD3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9CBB-0612-4C03-9A43-717CC80A1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47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12" Type="http://schemas.openxmlformats.org/officeDocument/2006/relationships/image" Target="../media/image10.tm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gif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microsoft.com/office/2007/relationships/hdphoto" Target="../media/hdphoto1.wdp"/><Relationship Id="rId2" Type="http://schemas.microsoft.com/office/2007/relationships/media" Target="../media/media3.m4a"/><Relationship Id="rId1" Type="http://schemas.openxmlformats.org/officeDocument/2006/relationships/video" Target="https://www.youtube.com/embed/ZTtej6VztNw?feature=oembed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microsoft.com/office/2007/relationships/hdphoto" Target="../media/hdphoto1.wdp"/><Relationship Id="rId2" Type="http://schemas.microsoft.com/office/2007/relationships/media" Target="../media/media4.m4a"/><Relationship Id="rId1" Type="http://schemas.openxmlformats.org/officeDocument/2006/relationships/video" Target="https://www.youtube.com/embed/u7-LPPVasTo?feature=oembed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35078E-D788-4705-B1C8-9DEA17CA2A51}"/>
              </a:ext>
            </a:extLst>
          </p:cNvPr>
          <p:cNvSpPr txBox="1"/>
          <p:nvPr/>
        </p:nvSpPr>
        <p:spPr>
          <a:xfrm>
            <a:off x="3480635" y="154652"/>
            <a:ext cx="4862890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Modern Love Grunge" panose="04070805081005020601" pitchFamily="82" charset="0"/>
              </a:rPr>
              <a:t>L’eredità dei Greci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3F2C445-A3C7-44D6-A321-F95A5E0B2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647" y="901679"/>
            <a:ext cx="8618706" cy="4820642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FD2E17D-D87B-4E60-A97C-940230C3865F}"/>
              </a:ext>
            </a:extLst>
          </p:cNvPr>
          <p:cNvSpPr txBox="1"/>
          <p:nvPr/>
        </p:nvSpPr>
        <p:spPr>
          <a:xfrm>
            <a:off x="2099850" y="6057017"/>
            <a:ext cx="7992299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latin typeface="Modern Love Grunge" panose="04070805081005020601" pitchFamily="82" charset="0"/>
              </a:rPr>
              <a:t>Classe 5 D       Ins. Anna Toscano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7FEED0-D0AE-45D8-9A27-79042F328841}"/>
              </a:ext>
            </a:extLst>
          </p:cNvPr>
          <p:cNvSpPr txBox="1"/>
          <p:nvPr/>
        </p:nvSpPr>
        <p:spPr>
          <a:xfrm>
            <a:off x="3054485" y="1517515"/>
            <a:ext cx="240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Ammirate la  meraviglia dell’antica Grecia!</a:t>
            </a:r>
          </a:p>
        </p:txBody>
      </p:sp>
    </p:spTree>
    <p:extLst>
      <p:ext uri="{BB962C8B-B14F-4D97-AF65-F5344CB8AC3E}">
        <p14:creationId xmlns:p14="http://schemas.microsoft.com/office/powerpoint/2010/main" val="133943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36E927-E798-443A-A4C5-B3D1C1BE58DF}"/>
              </a:ext>
            </a:extLst>
          </p:cNvPr>
          <p:cNvSpPr txBox="1"/>
          <p:nvPr/>
        </p:nvSpPr>
        <p:spPr>
          <a:xfrm>
            <a:off x="2468742" y="5691"/>
            <a:ext cx="7230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Wide Latin" panose="020A0A07050505020404" pitchFamily="18" charset="0"/>
                <a:cs typeface="LilyUPC" panose="020B0502040204020203" pitchFamily="34" charset="-34"/>
              </a:rPr>
              <a:t>Cosa abbiamo ereditato dagli antichi greci?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CF3C15-FF9D-4BE4-A4EE-2C9BC91E9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8" y="3657975"/>
            <a:ext cx="1107488" cy="131956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3BF581-850B-4AFE-A36C-8FCA8928AEB3}"/>
              </a:ext>
            </a:extLst>
          </p:cNvPr>
          <p:cNvSpPr txBox="1"/>
          <p:nvPr/>
        </p:nvSpPr>
        <p:spPr>
          <a:xfrm>
            <a:off x="76086" y="5152909"/>
            <a:ext cx="193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Modern Love Grunge" panose="04070805081005020601" pitchFamily="82" charset="0"/>
              </a:rPr>
              <a:t>Filosofia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0A06A38-8DF8-4E12-9DFC-3B5B3450BBB5}"/>
              </a:ext>
            </a:extLst>
          </p:cNvPr>
          <p:cNvCxnSpPr>
            <a:cxnSpLocks/>
          </p:cNvCxnSpPr>
          <p:nvPr/>
        </p:nvCxnSpPr>
        <p:spPr>
          <a:xfrm flipH="1">
            <a:off x="2324945" y="1014101"/>
            <a:ext cx="3012670" cy="1068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B244DD05-9C81-4E1F-9C61-A3875E2A0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81" y="3416236"/>
            <a:ext cx="1428196" cy="151608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EB4544E-A56C-43CC-A00D-2D5BA01082B2}"/>
              </a:ext>
            </a:extLst>
          </p:cNvPr>
          <p:cNvSpPr txBox="1"/>
          <p:nvPr/>
        </p:nvSpPr>
        <p:spPr>
          <a:xfrm>
            <a:off x="2873606" y="5152908"/>
            <a:ext cx="190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4">
                    <a:lumMod val="50000"/>
                  </a:schemeClr>
                </a:solidFill>
                <a:latin typeface="Modern Love Grunge" panose="04070805081005020601" pitchFamily="82" charset="0"/>
              </a:rPr>
              <a:t>Medicina</a:t>
            </a:r>
          </a:p>
        </p:txBody>
      </p:sp>
      <p:pic>
        <p:nvPicPr>
          <p:cNvPr id="14" name="Picture 4" descr="Visualizza immagine di origine">
            <a:extLst>
              <a:ext uri="{FF2B5EF4-FFF2-40B4-BE49-F238E27FC236}">
                <a16:creationId xmlns:a16="http://schemas.microsoft.com/office/drawing/2014/main" id="{B7B3C4C7-4A08-4E2C-A8C2-B4DF3533B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97" y="5197867"/>
            <a:ext cx="2025948" cy="11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Visualizza immagine di origine">
            <a:extLst>
              <a:ext uri="{FF2B5EF4-FFF2-40B4-BE49-F238E27FC236}">
                <a16:creationId xmlns:a16="http://schemas.microsoft.com/office/drawing/2014/main" id="{CACE66CF-0AA4-4E7A-B6C4-289BBF33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335" y="4469774"/>
            <a:ext cx="978172" cy="99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46F26CF-1590-48C6-B156-922B2908BA57}"/>
              </a:ext>
            </a:extLst>
          </p:cNvPr>
          <p:cNvSpPr txBox="1"/>
          <p:nvPr/>
        </p:nvSpPr>
        <p:spPr>
          <a:xfrm>
            <a:off x="8334245" y="6143585"/>
            <a:ext cx="1258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5">
                    <a:lumMod val="50000"/>
                  </a:schemeClr>
                </a:solidFill>
                <a:latin typeface="Modern Love Grunge" panose="04070805081005020601" pitchFamily="82" charset="0"/>
              </a:rPr>
              <a:t>Arte</a:t>
            </a:r>
          </a:p>
        </p:txBody>
      </p:sp>
      <p:pic>
        <p:nvPicPr>
          <p:cNvPr id="20" name="Picture 6" descr="Visualizza immagine di origine">
            <a:extLst>
              <a:ext uri="{FF2B5EF4-FFF2-40B4-BE49-F238E27FC236}">
                <a16:creationId xmlns:a16="http://schemas.microsoft.com/office/drawing/2014/main" id="{0E53782E-0E89-43E6-AE40-BEDB4D7CD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21" y="5013449"/>
            <a:ext cx="860024" cy="130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Visualizza immagine di origine">
            <a:extLst>
              <a:ext uri="{FF2B5EF4-FFF2-40B4-BE49-F238E27FC236}">
                <a16:creationId xmlns:a16="http://schemas.microsoft.com/office/drawing/2014/main" id="{514AD16C-799D-4D1B-9218-DA0DFE44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355" y="2206856"/>
            <a:ext cx="2647949" cy="13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C073E3A-315B-4F0F-81A4-F90F0BF3605D}"/>
              </a:ext>
            </a:extLst>
          </p:cNvPr>
          <p:cNvSpPr txBox="1"/>
          <p:nvPr/>
        </p:nvSpPr>
        <p:spPr>
          <a:xfrm>
            <a:off x="8428619" y="3535250"/>
            <a:ext cx="370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Modern Love Grunge" panose="04070805081005020601" pitchFamily="82" charset="0"/>
              </a:rPr>
              <a:t>Matematica e geometria</a:t>
            </a:r>
          </a:p>
        </p:txBody>
      </p:sp>
      <p:pic>
        <p:nvPicPr>
          <p:cNvPr id="26" name="Picture 10" descr="Visualizza immagine di origine">
            <a:extLst>
              <a:ext uri="{FF2B5EF4-FFF2-40B4-BE49-F238E27FC236}">
                <a16:creationId xmlns:a16="http://schemas.microsoft.com/office/drawing/2014/main" id="{19CA824E-6E97-4D06-95E1-E5A9FB93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1" y="823960"/>
            <a:ext cx="1796889" cy="224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magine 27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AD6FF459-0E5B-488F-BFD6-D5D4F5AFC3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54" y="524113"/>
            <a:ext cx="1375872" cy="905700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8ADAD8A-AD11-4058-ACE9-2EECE2E7CBE3}"/>
              </a:ext>
            </a:extLst>
          </p:cNvPr>
          <p:cNvSpPr txBox="1"/>
          <p:nvPr/>
        </p:nvSpPr>
        <p:spPr>
          <a:xfrm>
            <a:off x="89246" y="2888542"/>
            <a:ext cx="2248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7030A0"/>
                </a:solidFill>
                <a:latin typeface="Modern Love Grunge" panose="04070805081005020601" pitchFamily="82" charset="0"/>
              </a:rPr>
              <a:t>Olimpiadi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8B0C508-9152-451E-84B7-34AAD61DDA81}"/>
              </a:ext>
            </a:extLst>
          </p:cNvPr>
          <p:cNvCxnSpPr>
            <a:cxnSpLocks/>
          </p:cNvCxnSpPr>
          <p:nvPr/>
        </p:nvCxnSpPr>
        <p:spPr>
          <a:xfrm>
            <a:off x="5382948" y="989654"/>
            <a:ext cx="3118107" cy="33702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D1E56C0C-4F67-4272-BEA3-9B13510BF370}"/>
              </a:ext>
            </a:extLst>
          </p:cNvPr>
          <p:cNvCxnSpPr>
            <a:cxnSpLocks/>
          </p:cNvCxnSpPr>
          <p:nvPr/>
        </p:nvCxnSpPr>
        <p:spPr>
          <a:xfrm flipH="1">
            <a:off x="4270342" y="989654"/>
            <a:ext cx="1102481" cy="2356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F45272FE-F124-4B9A-8842-E07A9340A763}"/>
              </a:ext>
            </a:extLst>
          </p:cNvPr>
          <p:cNvCxnSpPr>
            <a:cxnSpLocks/>
          </p:cNvCxnSpPr>
          <p:nvPr/>
        </p:nvCxnSpPr>
        <p:spPr>
          <a:xfrm flipH="1">
            <a:off x="1723582" y="976963"/>
            <a:ext cx="3649240" cy="318672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D38C164C-F97A-4D92-8C68-7C967BDD3CC2}"/>
              </a:ext>
            </a:extLst>
          </p:cNvPr>
          <p:cNvCxnSpPr>
            <a:cxnSpLocks/>
          </p:cNvCxnSpPr>
          <p:nvPr/>
        </p:nvCxnSpPr>
        <p:spPr>
          <a:xfrm>
            <a:off x="5386416" y="1000638"/>
            <a:ext cx="3514694" cy="14524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magine 54" descr="Immagine che contiene figlio, fotografia, stanzadaletto, gruppo&#10;&#10;Descrizione generata automaticamente">
            <a:extLst>
              <a:ext uri="{FF2B5EF4-FFF2-40B4-BE49-F238E27FC236}">
                <a16:creationId xmlns:a16="http://schemas.microsoft.com/office/drawing/2014/main" id="{39D54FDE-9FD8-4299-BD96-AEA4E0B8B5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85" y="3664345"/>
            <a:ext cx="1578196" cy="2429355"/>
          </a:xfrm>
          <a:prstGeom prst="rect">
            <a:avLst/>
          </a:prstGeom>
        </p:spPr>
      </p:pic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F078161E-53CA-483F-870F-60A32679AB9F}"/>
              </a:ext>
            </a:extLst>
          </p:cNvPr>
          <p:cNvCxnSpPr>
            <a:cxnSpLocks/>
          </p:cNvCxnSpPr>
          <p:nvPr/>
        </p:nvCxnSpPr>
        <p:spPr>
          <a:xfrm>
            <a:off x="5393661" y="1024279"/>
            <a:ext cx="470762" cy="252019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FB561B41-0A69-4038-BEE7-3F8D48D52A7C}"/>
              </a:ext>
            </a:extLst>
          </p:cNvPr>
          <p:cNvSpPr txBox="1"/>
          <p:nvPr/>
        </p:nvSpPr>
        <p:spPr>
          <a:xfrm>
            <a:off x="4435533" y="6143585"/>
            <a:ext cx="2708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Modern Love Grunge" panose="04070805081005020601" pitchFamily="82" charset="0"/>
              </a:rPr>
              <a:t>Democrazia</a:t>
            </a:r>
          </a:p>
        </p:txBody>
      </p:sp>
      <p:pic>
        <p:nvPicPr>
          <p:cNvPr id="13" name="20201116_001">
            <a:hlinkClick r:id="" action="ppaction://media"/>
            <a:extLst>
              <a:ext uri="{FF2B5EF4-FFF2-40B4-BE49-F238E27FC236}">
                <a16:creationId xmlns:a16="http://schemas.microsoft.com/office/drawing/2014/main" id="{9E1BE5CC-C688-4D2C-AE2B-7A0BE0080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455" y="213328"/>
            <a:ext cx="1719652" cy="14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E88C93E-6E09-4CBB-A743-491A3AEFBF2C}"/>
              </a:ext>
            </a:extLst>
          </p:cNvPr>
          <p:cNvSpPr txBox="1"/>
          <p:nvPr/>
        </p:nvSpPr>
        <p:spPr>
          <a:xfrm>
            <a:off x="386499" y="182054"/>
            <a:ext cx="263950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Nell’antica  Atene</a:t>
            </a:r>
          </a:p>
          <a:p>
            <a:pPr algn="ctr"/>
            <a:r>
              <a:rPr lang="it-IT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Che tipo di democrazia era quella di Atene?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Chi si riuniva in assemblea per discutere i problemi della città?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Chi erano esclusi da queste assemblee?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692F30E-6E46-4DC1-AD04-D406D35740C3}"/>
              </a:ext>
            </a:extLst>
          </p:cNvPr>
          <p:cNvSpPr txBox="1"/>
          <p:nvPr/>
        </p:nvSpPr>
        <p:spPr>
          <a:xfrm>
            <a:off x="8911474" y="182054"/>
            <a:ext cx="2894027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Oggi, nella nostra società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C00000"/>
                </a:solidFill>
              </a:rPr>
              <a:t>Che tipo di democrazia è la nostra?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C00000"/>
                </a:solidFill>
              </a:rPr>
              <a:t>In che modo il popolo «governa»?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C00000"/>
                </a:solidFill>
              </a:rPr>
              <a:t>Chi può partecipare alle votazioni?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C00000"/>
                </a:solidFill>
              </a:rPr>
              <a:t>Dove è scritto  tutto ciò?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C00000"/>
                </a:solidFill>
              </a:rPr>
              <a:t>Sai spiegare con parole tue che cosa significa «decidere in modo democratico»?</a:t>
            </a:r>
          </a:p>
          <a:p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B80AE3CF-1779-4D27-85D9-CDB85E4A6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422" y="182054"/>
            <a:ext cx="5454634" cy="6044350"/>
          </a:xfrm>
          <a:prstGeom prst="rect">
            <a:avLst/>
          </a:prstGeom>
        </p:spPr>
      </p:pic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0FF2928C-629F-45D4-9C81-1F1CEC6EB123}"/>
              </a:ext>
            </a:extLst>
          </p:cNvPr>
          <p:cNvSpPr/>
          <p:nvPr/>
        </p:nvSpPr>
        <p:spPr>
          <a:xfrm>
            <a:off x="8911474" y="4392067"/>
            <a:ext cx="2894027" cy="116390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>
                <a:solidFill>
                  <a:schemeClr val="tx1"/>
                </a:solidFill>
              </a:rPr>
              <a:t>ATTIVITA’</a:t>
            </a:r>
            <a:r>
              <a:rPr lang="it-IT" sz="2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it-IT" sz="2800" b="1" dirty="0" err="1">
                <a:solidFill>
                  <a:schemeClr val="tx1"/>
                </a:solidFill>
              </a:rPr>
              <a:t>Tema</a:t>
            </a:r>
            <a:endParaRPr lang="it-IT" sz="2800" b="1" dirty="0">
              <a:solidFill>
                <a:schemeClr val="tx1"/>
              </a:solidFill>
            </a:endParaRP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La democrazia</a:t>
            </a:r>
            <a:r>
              <a:rPr lang="it-IT" sz="2800" b="1" dirty="0"/>
              <a:t>’</a:t>
            </a:r>
          </a:p>
        </p:txBody>
      </p:sp>
      <p:pic>
        <p:nvPicPr>
          <p:cNvPr id="2" name="20201116_001">
            <a:hlinkClick r:id="" action="ppaction://media"/>
            <a:extLst>
              <a:ext uri="{FF2B5EF4-FFF2-40B4-BE49-F238E27FC236}">
                <a16:creationId xmlns:a16="http://schemas.microsoft.com/office/drawing/2014/main" id="{7AA23BDD-8649-4898-A0FC-7639390E98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7676" y="5555973"/>
            <a:ext cx="1509075" cy="12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Grandi Personaggi - Socrate">
            <a:hlinkClick r:id="" action="ppaction://media"/>
            <a:extLst>
              <a:ext uri="{FF2B5EF4-FFF2-40B4-BE49-F238E27FC236}">
                <a16:creationId xmlns:a16="http://schemas.microsoft.com/office/drawing/2014/main" id="{E202B5BE-822F-4B4F-A58E-AFDB34784B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5544" y="731172"/>
            <a:ext cx="8831094" cy="55990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491A77-64B4-4234-B245-DD07BE810997}"/>
              </a:ext>
            </a:extLst>
          </p:cNvPr>
          <p:cNvSpPr txBox="1"/>
          <p:nvPr/>
        </p:nvSpPr>
        <p:spPr>
          <a:xfrm>
            <a:off x="847284" y="84841"/>
            <a:ext cx="672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urlz MT" panose="04040404050702020202" pitchFamily="82" charset="0"/>
              </a:rPr>
              <a:t>Socrate:- «</a:t>
            </a: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urlz MT" panose="04040404050702020202" pitchFamily="82" charset="0"/>
                <a:cs typeface="Aparajita" panose="020B0502040204020203" pitchFamily="18" charset="0"/>
              </a:rPr>
              <a:t>Io so di non sapere</a:t>
            </a: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urlz MT" panose="04040404050702020202" pitchFamily="82" charset="0"/>
              </a:rPr>
              <a:t>»</a:t>
            </a:r>
          </a:p>
        </p:txBody>
      </p:sp>
      <p:pic>
        <p:nvPicPr>
          <p:cNvPr id="4" name="20201116_001">
            <a:hlinkClick r:id="" action="ppaction://media"/>
            <a:extLst>
              <a:ext uri="{FF2B5EF4-FFF2-40B4-BE49-F238E27FC236}">
                <a16:creationId xmlns:a16="http://schemas.microsoft.com/office/drawing/2014/main" id="{A6335D2B-0B18-43C6-BC83-8BFDF1BDD9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1186" y="4493439"/>
            <a:ext cx="1785758" cy="183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i multimediali online 5" title="STORIA Il teatro greco | Didattica Digitale Integrata | Scuola Primaria">
            <a:hlinkClick r:id="" action="ppaction://media"/>
            <a:extLst>
              <a:ext uri="{FF2B5EF4-FFF2-40B4-BE49-F238E27FC236}">
                <a16:creationId xmlns:a16="http://schemas.microsoft.com/office/drawing/2014/main" id="{D00D7F52-6450-4DDE-9B52-595F7523A3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91103" y="133204"/>
            <a:ext cx="10268087" cy="6190578"/>
          </a:xfrm>
          <a:prstGeom prst="rect">
            <a:avLst/>
          </a:prstGeom>
        </p:spPr>
      </p:pic>
      <p:pic>
        <p:nvPicPr>
          <p:cNvPr id="2" name="20201116_001">
            <a:hlinkClick r:id="" action="ppaction://media"/>
            <a:extLst>
              <a:ext uri="{FF2B5EF4-FFF2-40B4-BE49-F238E27FC236}">
                <a16:creationId xmlns:a16="http://schemas.microsoft.com/office/drawing/2014/main" id="{359249A3-969E-4FC3-ABDF-10A542F634E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659" y="5081048"/>
            <a:ext cx="1371566" cy="124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0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125</Words>
  <Application>Microsoft Office PowerPoint</Application>
  <PresentationFormat>Widescreen</PresentationFormat>
  <Paragraphs>27</Paragraphs>
  <Slides>5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Curlz MT</vt:lpstr>
      <vt:lpstr>Modern Love Grunge</vt:lpstr>
      <vt:lpstr>Wide Latin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2020-11-11T09:08:54Z</dcterms:created>
  <dcterms:modified xsi:type="dcterms:W3CDTF">2020-11-16T15:51:18Z</dcterms:modified>
</cp:coreProperties>
</file>