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CA61D-3891-4D1D-A5B1-84D11F09CC9A}" v="182" dt="2020-11-02T17:27:26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4EACA61D-3891-4D1D-A5B1-84D11F09CC9A}"/>
    <pc:docChg chg="undo redo custSel mod addSld modSld sldOrd">
      <pc:chgData name="vincenzo giordano" userId="e19a4cf7edf4d346" providerId="LiveId" clId="{4EACA61D-3891-4D1D-A5B1-84D11F09CC9A}" dt="2020-11-02T17:29:07.247" v="738" actId="20577"/>
      <pc:docMkLst>
        <pc:docMk/>
      </pc:docMkLst>
      <pc:sldChg chg="addSp delSp modSp new mod setBg modClrScheme modAnim chgLayout">
        <pc:chgData name="vincenzo giordano" userId="e19a4cf7edf4d346" providerId="LiveId" clId="{4EACA61D-3891-4D1D-A5B1-84D11F09CC9A}" dt="2020-11-02T17:13:51.534" v="600"/>
        <pc:sldMkLst>
          <pc:docMk/>
          <pc:sldMk cId="3444084324" sldId="256"/>
        </pc:sldMkLst>
        <pc:spChg chg="add del mod ord">
          <ac:chgData name="vincenzo giordano" userId="e19a4cf7edf4d346" providerId="LiveId" clId="{4EACA61D-3891-4D1D-A5B1-84D11F09CC9A}" dt="2020-11-02T16:01:11.287" v="519" actId="207"/>
          <ac:spMkLst>
            <pc:docMk/>
            <pc:sldMk cId="3444084324" sldId="256"/>
            <ac:spMk id="2" creationId="{979F0828-3E6E-423B-B0D3-EC17553BE976}"/>
          </ac:spMkLst>
        </pc:spChg>
        <pc:spChg chg="del">
          <ac:chgData name="vincenzo giordano" userId="e19a4cf7edf4d346" providerId="LiveId" clId="{4EACA61D-3891-4D1D-A5B1-84D11F09CC9A}" dt="2020-10-30T16:55:14.430" v="1" actId="700"/>
          <ac:spMkLst>
            <pc:docMk/>
            <pc:sldMk cId="3444084324" sldId="256"/>
            <ac:spMk id="2" creationId="{A6651399-EA92-4232-AC22-67CCBF558130}"/>
          </ac:spMkLst>
        </pc:spChg>
        <pc:spChg chg="del">
          <ac:chgData name="vincenzo giordano" userId="e19a4cf7edf4d346" providerId="LiveId" clId="{4EACA61D-3891-4D1D-A5B1-84D11F09CC9A}" dt="2020-10-30T16:55:14.430" v="1" actId="700"/>
          <ac:spMkLst>
            <pc:docMk/>
            <pc:sldMk cId="3444084324" sldId="256"/>
            <ac:spMk id="3" creationId="{1BB6A7B5-8777-40FF-922C-BCDE873D4FA1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12" creationId="{07322A9E-F1EC-405E-8971-BA906EFFCCB8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14" creationId="{A5704422-1118-4FD1-95AD-29A064EB80D9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16" creationId="{A88B2AAA-B805-498E-A9E6-98B885855498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18" creationId="{9B8051E0-19D7-43E1-BFD9-E6DBFEB3A3F1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20" creationId="{4EDB2B02-86A2-46F5-A4BE-B7D9B10411D6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22" creationId="{43954639-FB5D-41F4-9560-6F6DFE778425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24" creationId="{E898931C-0323-41FA-A036-20F818B1FF81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26" creationId="{89AFE9DD-0792-4B98-B4EB-97ACA17E6AA8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28" creationId="{3981F5C4-9AE1-404E-AF44-A4E6DB374F9D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30" creationId="{763C1781-8726-4FAC-8C45-FF40376BE409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32" creationId="{301491B5-56C7-43DC-A3D9-861EECCA056A}"/>
          </ac:spMkLst>
        </pc:spChg>
        <pc:spChg chg="add del">
          <ac:chgData name="vincenzo giordano" userId="e19a4cf7edf4d346" providerId="LiveId" clId="{4EACA61D-3891-4D1D-A5B1-84D11F09CC9A}" dt="2020-10-31T06:34:16.463" v="29" actId="26606"/>
          <ac:spMkLst>
            <pc:docMk/>
            <pc:sldMk cId="3444084324" sldId="256"/>
            <ac:spMk id="33" creationId="{D8DAE7B8-0656-422E-9515-E10952688ABF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34" creationId="{237E2353-22DF-46E0-A200-FB30F8F394E2}"/>
          </ac:spMkLst>
        </pc:spChg>
        <pc:spChg chg="add del">
          <ac:chgData name="vincenzo giordano" userId="e19a4cf7edf4d346" providerId="LiveId" clId="{4EACA61D-3891-4D1D-A5B1-84D11F09CC9A}" dt="2020-10-31T06:34:16.463" v="29" actId="26606"/>
          <ac:spMkLst>
            <pc:docMk/>
            <pc:sldMk cId="3444084324" sldId="256"/>
            <ac:spMk id="35" creationId="{A363DA99-BE95-4C06-82AA-917ED6556B7B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36" creationId="{DD6138DB-057B-45F7-A5F4-E7BFDA20D02C}"/>
          </ac:spMkLst>
        </pc:spChg>
        <pc:spChg chg="add del">
          <ac:chgData name="vincenzo giordano" userId="e19a4cf7edf4d346" providerId="LiveId" clId="{4EACA61D-3891-4D1D-A5B1-84D11F09CC9A}" dt="2020-10-31T06:34:09.134" v="27" actId="26606"/>
          <ac:spMkLst>
            <pc:docMk/>
            <pc:sldMk cId="3444084324" sldId="256"/>
            <ac:spMk id="38" creationId="{79A54AB1-B64F-4843-BFAB-81CB74E66B65}"/>
          </ac:spMkLst>
        </pc:spChg>
        <pc:grpChg chg="add del">
          <ac:chgData name="vincenzo giordano" userId="e19a4cf7edf4d346" providerId="LiveId" clId="{4EACA61D-3891-4D1D-A5B1-84D11F09CC9A}" dt="2020-10-31T06:34:16.463" v="29" actId="26606"/>
          <ac:grpSpMkLst>
            <pc:docMk/>
            <pc:sldMk cId="3444084324" sldId="256"/>
            <ac:grpSpMk id="40" creationId="{AB2FAF3C-F36A-4612-B00B-E737FEB1E065}"/>
          </ac:grpSpMkLst>
        </pc:grpChg>
        <pc:picChg chg="add mod">
          <ac:chgData name="vincenzo giordano" userId="e19a4cf7edf4d346" providerId="LiveId" clId="{4EACA61D-3891-4D1D-A5B1-84D11F09CC9A}" dt="2020-11-02T17:13:51.534" v="600"/>
          <ac:picMkLst>
            <pc:docMk/>
            <pc:sldMk cId="3444084324" sldId="256"/>
            <ac:picMk id="3" creationId="{8AEFF175-E7CC-449F-85D1-71CAA7EA3D31}"/>
          </ac:picMkLst>
        </pc:picChg>
        <pc:picChg chg="add del mod">
          <ac:chgData name="vincenzo giordano" userId="e19a4cf7edf4d346" providerId="LiveId" clId="{4EACA61D-3891-4D1D-A5B1-84D11F09CC9A}" dt="2020-10-30T17:00:35.947" v="5" actId="478"/>
          <ac:picMkLst>
            <pc:docMk/>
            <pc:sldMk cId="3444084324" sldId="256"/>
            <ac:picMk id="5" creationId="{889A24C9-69D6-4754-BC20-F182DDFCE8B0}"/>
          </ac:picMkLst>
        </pc:picChg>
        <pc:picChg chg="add mod ord">
          <ac:chgData name="vincenzo giordano" userId="e19a4cf7edf4d346" providerId="LiveId" clId="{4EACA61D-3891-4D1D-A5B1-84D11F09CC9A}" dt="2020-11-02T09:26:23.778" v="440" actId="14100"/>
          <ac:picMkLst>
            <pc:docMk/>
            <pc:sldMk cId="3444084324" sldId="256"/>
            <ac:picMk id="7" creationId="{DA76CCB4-8C23-4D96-807D-A14FF3675375}"/>
          </ac:picMkLst>
        </pc:picChg>
      </pc:sldChg>
      <pc:sldChg chg="addSp delSp modSp new mod setBg modAnim">
        <pc:chgData name="vincenzo giordano" userId="e19a4cf7edf4d346" providerId="LiveId" clId="{4EACA61D-3891-4D1D-A5B1-84D11F09CC9A}" dt="2020-11-02T17:17:29.556" v="641"/>
        <pc:sldMkLst>
          <pc:docMk/>
          <pc:sldMk cId="125386056" sldId="257"/>
        </pc:sldMkLst>
        <pc:spChg chg="add mod">
          <ac:chgData name="vincenzo giordano" userId="e19a4cf7edf4d346" providerId="LiveId" clId="{4EACA61D-3891-4D1D-A5B1-84D11F09CC9A}" dt="2020-11-02T17:16:16.432" v="631" actId="1076"/>
          <ac:spMkLst>
            <pc:docMk/>
            <pc:sldMk cId="125386056" sldId="257"/>
            <ac:spMk id="4" creationId="{3557A5B3-6804-41B3-B93E-0B0B44DF2C81}"/>
          </ac:spMkLst>
        </pc:spChg>
        <pc:spChg chg="add del">
          <ac:chgData name="vincenzo giordano" userId="e19a4cf7edf4d346" providerId="LiveId" clId="{4EACA61D-3891-4D1D-A5B1-84D11F09CC9A}" dt="2020-11-02T08:22:34.479" v="358" actId="26606"/>
          <ac:spMkLst>
            <pc:docMk/>
            <pc:sldMk cId="125386056" sldId="257"/>
            <ac:spMk id="10" creationId="{5F9CFCE6-877F-4858-B8BD-2C52CA8AFBC4}"/>
          </ac:spMkLst>
        </pc:spChg>
        <pc:spChg chg="add del">
          <ac:chgData name="vincenzo giordano" userId="e19a4cf7edf4d346" providerId="LiveId" clId="{4EACA61D-3891-4D1D-A5B1-84D11F09CC9A}" dt="2020-11-02T08:22:34.479" v="358" actId="26606"/>
          <ac:spMkLst>
            <pc:docMk/>
            <pc:sldMk cId="125386056" sldId="257"/>
            <ac:spMk id="12" creationId="{8213F8A0-12AE-4514-8372-0DD766EC28EE}"/>
          </ac:spMkLst>
        </pc:spChg>
        <pc:spChg chg="add del">
          <ac:chgData name="vincenzo giordano" userId="e19a4cf7edf4d346" providerId="LiveId" clId="{4EACA61D-3891-4D1D-A5B1-84D11F09CC9A}" dt="2020-11-02T08:22:34.479" v="358" actId="26606"/>
          <ac:spMkLst>
            <pc:docMk/>
            <pc:sldMk cId="125386056" sldId="257"/>
            <ac:spMk id="14" creationId="{9EFF17D4-9A8C-4CE5-B096-D8CCD4400437}"/>
          </ac:spMkLst>
        </pc:spChg>
        <pc:picChg chg="add mod">
          <ac:chgData name="vincenzo giordano" userId="e19a4cf7edf4d346" providerId="LiveId" clId="{4EACA61D-3891-4D1D-A5B1-84D11F09CC9A}" dt="2020-11-02T17:15:18.471" v="614"/>
          <ac:picMkLst>
            <pc:docMk/>
            <pc:sldMk cId="125386056" sldId="257"/>
            <ac:picMk id="2" creationId="{DF942B69-0FF5-48B5-B89C-4EC2D3FCC2DB}"/>
          </ac:picMkLst>
        </pc:picChg>
        <pc:picChg chg="add mod">
          <ac:chgData name="vincenzo giordano" userId="e19a4cf7edf4d346" providerId="LiveId" clId="{4EACA61D-3891-4D1D-A5B1-84D11F09CC9A}" dt="2020-11-02T09:32:09.125" v="453" actId="1076"/>
          <ac:picMkLst>
            <pc:docMk/>
            <pc:sldMk cId="125386056" sldId="257"/>
            <ac:picMk id="3" creationId="{32F46DF5-7786-40F0-B855-913ECF26E496}"/>
          </ac:picMkLst>
        </pc:picChg>
        <pc:picChg chg="add del mod">
          <ac:chgData name="vincenzo giordano" userId="e19a4cf7edf4d346" providerId="LiveId" clId="{4EACA61D-3891-4D1D-A5B1-84D11F09CC9A}" dt="2020-11-02T08:15:44.289" v="333" actId="478"/>
          <ac:picMkLst>
            <pc:docMk/>
            <pc:sldMk cId="125386056" sldId="257"/>
            <ac:picMk id="4" creationId="{017A6A80-4A0B-4ECA-8E02-4865DA20E5C0}"/>
          </ac:picMkLst>
        </pc:picChg>
        <pc:picChg chg="add mod">
          <ac:chgData name="vincenzo giordano" userId="e19a4cf7edf4d346" providerId="LiveId" clId="{4EACA61D-3891-4D1D-A5B1-84D11F09CC9A}" dt="2020-11-02T09:32:28.591" v="458" actId="1076"/>
          <ac:picMkLst>
            <pc:docMk/>
            <pc:sldMk cId="125386056" sldId="257"/>
            <ac:picMk id="5" creationId="{8A3046EC-FCBE-4D84-BEDF-EAF476A8E87F}"/>
          </ac:picMkLst>
        </pc:picChg>
        <pc:picChg chg="add mod">
          <ac:chgData name="vincenzo giordano" userId="e19a4cf7edf4d346" providerId="LiveId" clId="{4EACA61D-3891-4D1D-A5B1-84D11F09CC9A}" dt="2020-11-02T17:17:29.556" v="641"/>
          <ac:picMkLst>
            <pc:docMk/>
            <pc:sldMk cId="125386056" sldId="257"/>
            <ac:picMk id="6" creationId="{0126B0A6-E76B-41E0-9EB3-5F7D124DC97C}"/>
          </ac:picMkLst>
        </pc:picChg>
        <pc:picChg chg="add del mod">
          <ac:chgData name="vincenzo giordano" userId="e19a4cf7edf4d346" providerId="LiveId" clId="{4EACA61D-3891-4D1D-A5B1-84D11F09CC9A}" dt="2020-11-02T08:17:44.456" v="337" actId="478"/>
          <ac:picMkLst>
            <pc:docMk/>
            <pc:sldMk cId="125386056" sldId="257"/>
            <ac:picMk id="7" creationId="{4ECACC29-96FC-4EDD-B030-A064C3B8CE0D}"/>
          </ac:picMkLst>
        </pc:picChg>
        <pc:picChg chg="add del mod">
          <ac:chgData name="vincenzo giordano" userId="e19a4cf7edf4d346" providerId="LiveId" clId="{4EACA61D-3891-4D1D-A5B1-84D11F09CC9A}" dt="2020-11-02T08:21:59.207" v="344" actId="478"/>
          <ac:picMkLst>
            <pc:docMk/>
            <pc:sldMk cId="125386056" sldId="257"/>
            <ac:picMk id="9" creationId="{D5268007-B88E-441F-A56A-2EE8C592DBFE}"/>
          </ac:picMkLst>
        </pc:picChg>
      </pc:sldChg>
      <pc:sldChg chg="addSp delSp modSp new mod setBg delAnim modAnim">
        <pc:chgData name="vincenzo giordano" userId="e19a4cf7edf4d346" providerId="LiveId" clId="{4EACA61D-3891-4D1D-A5B1-84D11F09CC9A}" dt="2020-11-02T17:29:07.247" v="738" actId="20577"/>
        <pc:sldMkLst>
          <pc:docMk/>
          <pc:sldMk cId="3417564923" sldId="258"/>
        </pc:sldMkLst>
        <pc:spChg chg="add mod">
          <ac:chgData name="vincenzo giordano" userId="e19a4cf7edf4d346" providerId="LiveId" clId="{4EACA61D-3891-4D1D-A5B1-84D11F09CC9A}" dt="2020-11-02T17:17:42.601" v="642" actId="1076"/>
          <ac:spMkLst>
            <pc:docMk/>
            <pc:sldMk cId="3417564923" sldId="258"/>
            <ac:spMk id="4" creationId="{37953122-5D79-459E-8DE2-6913790D0735}"/>
          </ac:spMkLst>
        </pc:spChg>
        <pc:spChg chg="add mod">
          <ac:chgData name="vincenzo giordano" userId="e19a4cf7edf4d346" providerId="LiveId" clId="{4EACA61D-3891-4D1D-A5B1-84D11F09CC9A}" dt="2020-11-02T17:29:07.247" v="738" actId="20577"/>
          <ac:spMkLst>
            <pc:docMk/>
            <pc:sldMk cId="3417564923" sldId="258"/>
            <ac:spMk id="5" creationId="{D8345FFD-719E-4DE4-8C5F-895D5478DCAA}"/>
          </ac:spMkLst>
        </pc:spChg>
        <pc:picChg chg="add del mod">
          <ac:chgData name="vincenzo giordano" userId="e19a4cf7edf4d346" providerId="LiveId" clId="{4EACA61D-3891-4D1D-A5B1-84D11F09CC9A}" dt="2020-11-02T17:16:36.585" v="632" actId="21"/>
          <ac:picMkLst>
            <pc:docMk/>
            <pc:sldMk cId="3417564923" sldId="258"/>
            <ac:picMk id="2" creationId="{370EBF8D-AF84-46E3-BE13-EA41E6814E26}"/>
          </ac:picMkLst>
        </pc:picChg>
        <pc:picChg chg="add del mod">
          <ac:chgData name="vincenzo giordano" userId="e19a4cf7edf4d346" providerId="LiveId" clId="{4EACA61D-3891-4D1D-A5B1-84D11F09CC9A}" dt="2020-11-02T08:38:36.582" v="415" actId="478"/>
          <ac:picMkLst>
            <pc:docMk/>
            <pc:sldMk cId="3417564923" sldId="258"/>
            <ac:picMk id="3" creationId="{A50D6D25-D4D5-40AC-8504-EA3B815CDF61}"/>
          </ac:picMkLst>
        </pc:picChg>
        <pc:picChg chg="add mod">
          <ac:chgData name="vincenzo giordano" userId="e19a4cf7edf4d346" providerId="LiveId" clId="{4EACA61D-3891-4D1D-A5B1-84D11F09CC9A}" dt="2020-11-02T17:17:53.695" v="643" actId="1076"/>
          <ac:picMkLst>
            <pc:docMk/>
            <pc:sldMk cId="3417564923" sldId="258"/>
            <ac:picMk id="3" creationId="{A5EE650E-EFFF-49DB-A52F-F3DD56CD86E9}"/>
          </ac:picMkLst>
        </pc:picChg>
      </pc:sldChg>
      <pc:sldChg chg="addSp delSp modSp new mod ord setBg modClrScheme delAnim modAnim chgLayout">
        <pc:chgData name="vincenzo giordano" userId="e19a4cf7edf4d346" providerId="LiveId" clId="{4EACA61D-3891-4D1D-A5B1-84D11F09CC9A}" dt="2020-11-02T17:12:59.344" v="592" actId="1076"/>
        <pc:sldMkLst>
          <pc:docMk/>
          <pc:sldMk cId="1111235631" sldId="259"/>
        </pc:sldMkLst>
        <pc:spChg chg="add mod">
          <ac:chgData name="vincenzo giordano" userId="e19a4cf7edf4d346" providerId="LiveId" clId="{4EACA61D-3891-4D1D-A5B1-84D11F09CC9A}" dt="2020-11-02T10:03:46.730" v="517" actId="255"/>
          <ac:spMkLst>
            <pc:docMk/>
            <pc:sldMk cId="1111235631" sldId="259"/>
            <ac:spMk id="2" creationId="{FBE56D36-8198-4197-84A2-EED8C15D61C0}"/>
          </ac:spMkLst>
        </pc:spChg>
        <pc:spChg chg="add mod">
          <ac:chgData name="vincenzo giordano" userId="e19a4cf7edf4d346" providerId="LiveId" clId="{4EACA61D-3891-4D1D-A5B1-84D11F09CC9A}" dt="2020-11-02T16:49:43.982" v="570" actId="1076"/>
          <ac:spMkLst>
            <pc:docMk/>
            <pc:sldMk cId="1111235631" sldId="259"/>
            <ac:spMk id="3" creationId="{276ABBFF-4AE6-4EE0-883B-5F666095C850}"/>
          </ac:spMkLst>
        </pc:spChg>
        <pc:spChg chg="add mod">
          <ac:chgData name="vincenzo giordano" userId="e19a4cf7edf4d346" providerId="LiveId" clId="{4EACA61D-3891-4D1D-A5B1-84D11F09CC9A}" dt="2020-11-02T07:54:57.135" v="308" actId="207"/>
          <ac:spMkLst>
            <pc:docMk/>
            <pc:sldMk cId="1111235631" sldId="259"/>
            <ac:spMk id="5" creationId="{49BB4911-EA0F-4FE6-B921-92724386214A}"/>
          </ac:spMkLst>
        </pc:spChg>
        <pc:spChg chg="add mod">
          <ac:chgData name="vincenzo giordano" userId="e19a4cf7edf4d346" providerId="LiveId" clId="{4EACA61D-3891-4D1D-A5B1-84D11F09CC9A}" dt="2020-11-02T16:49:04.443" v="569" actId="1076"/>
          <ac:spMkLst>
            <pc:docMk/>
            <pc:sldMk cId="1111235631" sldId="259"/>
            <ac:spMk id="6" creationId="{93D78E21-0E24-48A3-A4BE-79FC83CFCB82}"/>
          </ac:spMkLst>
        </pc:spChg>
        <pc:spChg chg="add del mod">
          <ac:chgData name="vincenzo giordano" userId="e19a4cf7edf4d346" providerId="LiveId" clId="{4EACA61D-3891-4D1D-A5B1-84D11F09CC9A}" dt="2020-11-02T16:48:05.085" v="548" actId="478"/>
          <ac:spMkLst>
            <pc:docMk/>
            <pc:sldMk cId="1111235631" sldId="259"/>
            <ac:spMk id="7" creationId="{A3E84ACC-D9FD-4D4C-87EF-F8B9A350C2EF}"/>
          </ac:spMkLst>
        </pc:spChg>
        <pc:spChg chg="add mod">
          <ac:chgData name="vincenzo giordano" userId="e19a4cf7edf4d346" providerId="LiveId" clId="{4EACA61D-3891-4D1D-A5B1-84D11F09CC9A}" dt="2020-11-02T16:48:58.645" v="568" actId="14100"/>
          <ac:spMkLst>
            <pc:docMk/>
            <pc:sldMk cId="1111235631" sldId="259"/>
            <ac:spMk id="8" creationId="{F37988BC-877B-4870-9226-F6CF8C6FB807}"/>
          </ac:spMkLst>
        </pc:spChg>
        <pc:picChg chg="add mod">
          <ac:chgData name="vincenzo giordano" userId="e19a4cf7edf4d346" providerId="LiveId" clId="{4EACA61D-3891-4D1D-A5B1-84D11F09CC9A}" dt="2020-11-02T16:49:48.872" v="571" actId="1076"/>
          <ac:picMkLst>
            <pc:docMk/>
            <pc:sldMk cId="1111235631" sldId="259"/>
            <ac:picMk id="4" creationId="{E5EA3717-0589-45CB-8841-EEB0D528E838}"/>
          </ac:picMkLst>
        </pc:picChg>
        <pc:picChg chg="add del mod">
          <ac:chgData name="vincenzo giordano" userId="e19a4cf7edf4d346" providerId="LiveId" clId="{4EACA61D-3891-4D1D-A5B1-84D11F09CC9A}" dt="2020-11-02T08:05:14.365" v="319" actId="478"/>
          <ac:picMkLst>
            <pc:docMk/>
            <pc:sldMk cId="1111235631" sldId="259"/>
            <ac:picMk id="7" creationId="{59E5B2A5-84EB-463A-AE93-9C4C35942412}"/>
          </ac:picMkLst>
        </pc:picChg>
        <pc:picChg chg="add del mod">
          <ac:chgData name="vincenzo giordano" userId="e19a4cf7edf4d346" providerId="LiveId" clId="{4EACA61D-3891-4D1D-A5B1-84D11F09CC9A}" dt="2020-11-02T08:09:15.950" v="323" actId="478"/>
          <ac:picMkLst>
            <pc:docMk/>
            <pc:sldMk cId="1111235631" sldId="259"/>
            <ac:picMk id="9" creationId="{2475D66A-5EB6-4157-9744-D3FCA519B44C}"/>
          </ac:picMkLst>
        </pc:picChg>
        <pc:picChg chg="del mod">
          <ac:chgData name="vincenzo giordano" userId="e19a4cf7edf4d346" providerId="LiveId" clId="{4EACA61D-3891-4D1D-A5B1-84D11F09CC9A}" dt="2020-11-02T16:54:19.120" v="574" actId="478"/>
          <ac:picMkLst>
            <pc:docMk/>
            <pc:sldMk cId="1111235631" sldId="259"/>
            <ac:picMk id="9" creationId="{25266CB3-8A02-4FEA-8A6C-D293FEE7A130}"/>
          </ac:picMkLst>
        </pc:picChg>
        <pc:picChg chg="add del mod">
          <ac:chgData name="vincenzo giordano" userId="e19a4cf7edf4d346" providerId="LiveId" clId="{4EACA61D-3891-4D1D-A5B1-84D11F09CC9A}" dt="2020-11-02T08:10:10.500" v="329" actId="478"/>
          <ac:picMkLst>
            <pc:docMk/>
            <pc:sldMk cId="1111235631" sldId="259"/>
            <ac:picMk id="11" creationId="{92EEB23A-1C1B-4A7D-A67C-DD5A9CE06B7C}"/>
          </ac:picMkLst>
        </pc:picChg>
        <pc:picChg chg="add del mod">
          <ac:chgData name="vincenzo giordano" userId="e19a4cf7edf4d346" providerId="LiveId" clId="{4EACA61D-3891-4D1D-A5B1-84D11F09CC9A}" dt="2020-11-02T17:10:45.547" v="580" actId="478"/>
          <ac:picMkLst>
            <pc:docMk/>
            <pc:sldMk cId="1111235631" sldId="259"/>
            <ac:picMk id="11" creationId="{FE980A98-33AB-4C98-B43E-089B33A13839}"/>
          </ac:picMkLst>
        </pc:picChg>
        <pc:picChg chg="add del mod">
          <ac:chgData name="vincenzo giordano" userId="e19a4cf7edf4d346" providerId="LiveId" clId="{4EACA61D-3891-4D1D-A5B1-84D11F09CC9A}" dt="2020-11-02T17:10:43.700" v="579" actId="478"/>
          <ac:picMkLst>
            <pc:docMk/>
            <pc:sldMk cId="1111235631" sldId="259"/>
            <ac:picMk id="12" creationId="{EF144D36-3BD7-4F27-874D-83ECEB816582}"/>
          </ac:picMkLst>
        </pc:picChg>
        <pc:picChg chg="add del mod">
          <ac:chgData name="vincenzo giordano" userId="e19a4cf7edf4d346" providerId="LiveId" clId="{4EACA61D-3891-4D1D-A5B1-84D11F09CC9A}" dt="2020-11-02T17:10:40.834" v="578" actId="478"/>
          <ac:picMkLst>
            <pc:docMk/>
            <pc:sldMk cId="1111235631" sldId="259"/>
            <ac:picMk id="13" creationId="{8C757B45-4167-4D78-843F-6F97ED2B409A}"/>
          </ac:picMkLst>
        </pc:picChg>
        <pc:picChg chg="add del mod">
          <ac:chgData name="vincenzo giordano" userId="e19a4cf7edf4d346" providerId="LiveId" clId="{4EACA61D-3891-4D1D-A5B1-84D11F09CC9A}" dt="2020-11-02T17:10:36.267" v="577" actId="478"/>
          <ac:picMkLst>
            <pc:docMk/>
            <pc:sldMk cId="1111235631" sldId="259"/>
            <ac:picMk id="14" creationId="{A4FA0EFB-62EB-4852-9DF9-9E57B0C1DC50}"/>
          </ac:picMkLst>
        </pc:picChg>
        <pc:picChg chg="add del mod">
          <ac:chgData name="vincenzo giordano" userId="e19a4cf7edf4d346" providerId="LiveId" clId="{4EACA61D-3891-4D1D-A5B1-84D11F09CC9A}" dt="2020-11-02T17:10:32.215" v="576" actId="478"/>
          <ac:picMkLst>
            <pc:docMk/>
            <pc:sldMk cId="1111235631" sldId="259"/>
            <ac:picMk id="15" creationId="{C0D8FBEE-8ADB-4781-A669-8B96A8599EBA}"/>
          </ac:picMkLst>
        </pc:picChg>
        <pc:picChg chg="add mod">
          <ac:chgData name="vincenzo giordano" userId="e19a4cf7edf4d346" providerId="LiveId" clId="{4EACA61D-3891-4D1D-A5B1-84D11F09CC9A}" dt="2020-11-02T17:12:59.344" v="592" actId="1076"/>
          <ac:picMkLst>
            <pc:docMk/>
            <pc:sldMk cId="1111235631" sldId="259"/>
            <ac:picMk id="16" creationId="{DA85144D-0956-4FC2-AFD7-044D6E49256B}"/>
          </ac:picMkLst>
        </pc:picChg>
        <pc:picChg chg="add mod">
          <ac:chgData name="vincenzo giordano" userId="e19a4cf7edf4d346" providerId="LiveId" clId="{4EACA61D-3891-4D1D-A5B1-84D11F09CC9A}" dt="2020-11-02T16:43:23.486" v="521" actId="1076"/>
          <ac:picMkLst>
            <pc:docMk/>
            <pc:sldMk cId="1111235631" sldId="259"/>
            <ac:picMk id="1026" creationId="{7EE02221-8AA9-406C-8E10-5E4D81A47DB6}"/>
          </ac:picMkLst>
        </pc:picChg>
        <pc:picChg chg="add mod">
          <ac:chgData name="vincenzo giordano" userId="e19a4cf7edf4d346" providerId="LiveId" clId="{4EACA61D-3891-4D1D-A5B1-84D11F09CC9A}" dt="2020-11-02T16:43:29.117" v="522" actId="14100"/>
          <ac:picMkLst>
            <pc:docMk/>
            <pc:sldMk cId="1111235631" sldId="259"/>
            <ac:picMk id="1028" creationId="{4C4F9BF9-92AD-4462-B7B4-C5537BB9B1AA}"/>
          </ac:picMkLst>
        </pc:picChg>
        <pc:picChg chg="add del mod">
          <ac:chgData name="vincenzo giordano" userId="e19a4cf7edf4d346" providerId="LiveId" clId="{4EACA61D-3891-4D1D-A5B1-84D11F09CC9A}" dt="2020-10-31T11:34:00.762" v="140" actId="478"/>
          <ac:picMkLst>
            <pc:docMk/>
            <pc:sldMk cId="1111235631" sldId="259"/>
            <ac:picMk id="2050" creationId="{A321E26F-8079-45D6-83F8-F39AF6FCC7D1}"/>
          </ac:picMkLst>
        </pc:picChg>
      </pc:sldChg>
      <pc:sldChg chg="addSp delSp modSp new mod ord setBg modAnim">
        <pc:chgData name="vincenzo giordano" userId="e19a4cf7edf4d346" providerId="LiveId" clId="{4EACA61D-3891-4D1D-A5B1-84D11F09CC9A}" dt="2020-11-02T17:14:29.401" v="607"/>
        <pc:sldMkLst>
          <pc:docMk/>
          <pc:sldMk cId="639339856" sldId="260"/>
        </pc:sldMkLst>
        <pc:picChg chg="add mod">
          <ac:chgData name="vincenzo giordano" userId="e19a4cf7edf4d346" providerId="LiveId" clId="{4EACA61D-3891-4D1D-A5B1-84D11F09CC9A}" dt="2020-11-02T17:14:29.401" v="607"/>
          <ac:picMkLst>
            <pc:docMk/>
            <pc:sldMk cId="639339856" sldId="260"/>
            <ac:picMk id="2" creationId="{3F20B999-844A-47B8-8248-05668F3064B1}"/>
          </ac:picMkLst>
        </pc:picChg>
        <pc:picChg chg="add mod">
          <ac:chgData name="vincenzo giordano" userId="e19a4cf7edf4d346" providerId="LiveId" clId="{4EACA61D-3891-4D1D-A5B1-84D11F09CC9A}" dt="2020-11-02T09:28:19.537" v="448" actId="1076"/>
          <ac:picMkLst>
            <pc:docMk/>
            <pc:sldMk cId="639339856" sldId="260"/>
            <ac:picMk id="3" creationId="{302C32F2-17F7-4B67-A0AF-DADEE97F7925}"/>
          </ac:picMkLst>
        </pc:picChg>
        <pc:picChg chg="add del">
          <ac:chgData name="vincenzo giordano" userId="e19a4cf7edf4d346" providerId="LiveId" clId="{4EACA61D-3891-4D1D-A5B1-84D11F09CC9A}" dt="2020-11-02T08:28:05.142" v="408" actId="478"/>
          <ac:picMkLst>
            <pc:docMk/>
            <pc:sldMk cId="639339856" sldId="260"/>
            <ac:picMk id="1026" creationId="{54BF4E56-4706-4D65-A9EE-4531F176A6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9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17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3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0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3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94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5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1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0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62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6915-2055-4EB3-88CF-9C80C19359B4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F8A0-5852-4D81-ABB0-E7048B579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1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4a"/><Relationship Id="rId7" Type="http://schemas.openxmlformats.org/officeDocument/2006/relationships/image" Target="../media/image10.tm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tm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5.m4a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56D36-8198-4197-84A2-EED8C15D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5"/>
            <a:ext cx="10515600" cy="980387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Matura MT Script Capitals" panose="03020802060602070202" pitchFamily="66" charset="0"/>
                <a:ea typeface="HGGothicE" panose="020B0400000000000000" pitchFamily="49" charset="-128"/>
              </a:rPr>
              <a:t>A spasso nel tempo: </a:t>
            </a:r>
            <a:br>
              <a:rPr lang="it-IT" sz="4000" b="1" dirty="0">
                <a:solidFill>
                  <a:srgbClr val="0070C0"/>
                </a:solidFill>
                <a:latin typeface="Matura MT Script Capitals" panose="03020802060602070202" pitchFamily="66" charset="0"/>
                <a:ea typeface="HGGothicE" panose="020B0400000000000000" pitchFamily="49" charset="-128"/>
              </a:rPr>
            </a:br>
            <a:r>
              <a:rPr lang="it-IT" sz="4000" b="1" dirty="0">
                <a:solidFill>
                  <a:srgbClr val="0070C0"/>
                </a:solidFill>
                <a:latin typeface="Matura MT Script Capitals" panose="03020802060602070202" pitchFamily="66" charset="0"/>
                <a:ea typeface="HGGothicE" panose="020B0400000000000000" pitchFamily="49" charset="-128"/>
              </a:rPr>
              <a:t>conoscere il passato per capire il presente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5EA3717-0589-45CB-8841-EEB0D528E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77" y="1011852"/>
            <a:ext cx="1759087" cy="1759087"/>
          </a:xfrm>
          <a:prstGeom prst="rect">
            <a:avLst/>
          </a:prstGeom>
        </p:spPr>
      </p:pic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7EE02221-8AA9-406C-8E10-5E4D81A4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0" y="3613420"/>
            <a:ext cx="5138394" cy="22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4C4F9BF9-92AD-4462-B7B4-C5537BB9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79" y="3621868"/>
            <a:ext cx="5119420" cy="22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circolare in giù 2">
            <a:extLst>
              <a:ext uri="{FF2B5EF4-FFF2-40B4-BE49-F238E27FC236}">
                <a16:creationId xmlns:a16="http://schemas.microsoft.com/office/drawing/2014/main" id="{276ABBFF-4AE6-4EE0-883B-5F666095C850}"/>
              </a:ext>
            </a:extLst>
          </p:cNvPr>
          <p:cNvSpPr/>
          <p:nvPr/>
        </p:nvSpPr>
        <p:spPr>
          <a:xfrm>
            <a:off x="4197816" y="2698709"/>
            <a:ext cx="3550211" cy="9147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BB4911-EA0F-4FE6-B921-92724386214A}"/>
              </a:ext>
            </a:extLst>
          </p:cNvPr>
          <p:cNvSpPr txBox="1"/>
          <p:nvPr/>
        </p:nvSpPr>
        <p:spPr>
          <a:xfrm>
            <a:off x="3142267" y="6122969"/>
            <a:ext cx="665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Modern Love Grunge" panose="020B0604020202020204" pitchFamily="82" charset="0"/>
              </a:rPr>
              <a:t>Classe 5D  Ins. Anna Toscano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D78E21-0E24-48A3-A4BE-79FC83CFCB82}"/>
              </a:ext>
            </a:extLst>
          </p:cNvPr>
          <p:cNvSpPr txBox="1"/>
          <p:nvPr/>
        </p:nvSpPr>
        <p:spPr>
          <a:xfrm>
            <a:off x="573070" y="3206964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L’acropoli  un tempo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7988BC-877B-4870-9226-F6CF8C6FB807}"/>
              </a:ext>
            </a:extLst>
          </p:cNvPr>
          <p:cNvSpPr txBox="1"/>
          <p:nvPr/>
        </p:nvSpPr>
        <p:spPr>
          <a:xfrm>
            <a:off x="9660902" y="3236132"/>
            <a:ext cx="169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L’acropoli  oggi</a:t>
            </a:r>
          </a:p>
        </p:txBody>
      </p:sp>
      <p:pic>
        <p:nvPicPr>
          <p:cNvPr id="16" name="20201102_001">
            <a:hlinkClick r:id="" action="ppaction://media"/>
            <a:extLst>
              <a:ext uri="{FF2B5EF4-FFF2-40B4-BE49-F238E27FC236}">
                <a16:creationId xmlns:a16="http://schemas.microsoft.com/office/drawing/2014/main" id="{DA85144D-0956-4FC2-AFD7-044D6E492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41" y="991451"/>
            <a:ext cx="1168655" cy="11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A76CCB4-8C23-4D96-807D-A14FF3675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8" y="867266"/>
            <a:ext cx="9382660" cy="54864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9F0828-3E6E-423B-B0D3-EC17553B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75" y="220269"/>
            <a:ext cx="10515600" cy="568129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 carta </a:t>
            </a:r>
            <a:r>
              <a:rPr lang="it-IT" sz="4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geostorica</a:t>
            </a:r>
            <a:endParaRPr lang="it-IT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20201102_001 (1)">
            <a:hlinkClick r:id="" action="ppaction://media"/>
            <a:extLst>
              <a:ext uri="{FF2B5EF4-FFF2-40B4-BE49-F238E27FC236}">
                <a16:creationId xmlns:a16="http://schemas.microsoft.com/office/drawing/2014/main" id="{8AEFF175-E7CC-449F-85D1-71CAA7EA3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1328" y="4561293"/>
            <a:ext cx="1283526" cy="1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2C32F2-17F7-4B67-A0AF-DADEE97F7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25" y="142156"/>
            <a:ext cx="9951396" cy="6573688"/>
          </a:xfrm>
          <a:prstGeom prst="rect">
            <a:avLst/>
          </a:prstGeom>
        </p:spPr>
      </p:pic>
      <p:pic>
        <p:nvPicPr>
          <p:cNvPr id="2" name="20201102_001 (2)">
            <a:hlinkClick r:id="" action="ppaction://media"/>
            <a:extLst>
              <a:ext uri="{FF2B5EF4-FFF2-40B4-BE49-F238E27FC236}">
                <a16:creationId xmlns:a16="http://schemas.microsoft.com/office/drawing/2014/main" id="{3F20B999-844A-47B8-8248-05668F306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6221" y="4791515"/>
            <a:ext cx="1410511" cy="14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F46DF5-7786-40F0-B855-913ECF26E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8" y="158447"/>
            <a:ext cx="5102446" cy="65411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3046EC-FCBE-4D84-BEDF-EAF476A8E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6" y="158447"/>
            <a:ext cx="5504366" cy="6525059"/>
          </a:xfrm>
          <a:prstGeom prst="rect">
            <a:avLst/>
          </a:prstGeom>
        </p:spPr>
      </p:pic>
      <p:pic>
        <p:nvPicPr>
          <p:cNvPr id="2" name="20201102_001 (3)">
            <a:hlinkClick r:id="" action="ppaction://media"/>
            <a:extLst>
              <a:ext uri="{FF2B5EF4-FFF2-40B4-BE49-F238E27FC236}">
                <a16:creationId xmlns:a16="http://schemas.microsoft.com/office/drawing/2014/main" id="{DF942B69-0FF5-48B5-B89C-4EC2D3FCC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9133" y="4628332"/>
            <a:ext cx="1058127" cy="105812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57A5B3-6804-41B3-B93E-0B0B44DF2C81}"/>
              </a:ext>
            </a:extLst>
          </p:cNvPr>
          <p:cNvSpPr txBox="1"/>
          <p:nvPr/>
        </p:nvSpPr>
        <p:spPr>
          <a:xfrm>
            <a:off x="5184317" y="4259000"/>
            <a:ext cx="142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Audiolettura</a:t>
            </a:r>
            <a:endParaRPr lang="it-IT" b="1" dirty="0"/>
          </a:p>
        </p:txBody>
      </p:sp>
      <p:pic>
        <p:nvPicPr>
          <p:cNvPr id="6" name="20201102_001 (4)">
            <a:hlinkClick r:id="" action="ppaction://media"/>
            <a:extLst>
              <a:ext uri="{FF2B5EF4-FFF2-40B4-BE49-F238E27FC236}">
                <a16:creationId xmlns:a16="http://schemas.microsoft.com/office/drawing/2014/main" id="{0126B0A6-E76B-41E0-9EB3-5F7D124DC9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6445" y="427916"/>
            <a:ext cx="1120816" cy="11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953122-5D79-459E-8DE2-6913790D0735}"/>
              </a:ext>
            </a:extLst>
          </p:cNvPr>
          <p:cNvSpPr txBox="1"/>
          <p:nvPr/>
        </p:nvSpPr>
        <p:spPr>
          <a:xfrm>
            <a:off x="565026" y="5731701"/>
            <a:ext cx="9264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https://www.youtube.com/watch?v=921AJvoV5hI&amp;feature=emb_logo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EE650E-EFFF-49DB-A52F-F3DD56CD8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" y="1295092"/>
            <a:ext cx="8302289" cy="42678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345FFD-719E-4DE4-8C5F-895D5478DCAA}"/>
              </a:ext>
            </a:extLst>
          </p:cNvPr>
          <p:cNvSpPr txBox="1"/>
          <p:nvPr/>
        </p:nvSpPr>
        <p:spPr>
          <a:xfrm>
            <a:off x="9221821" y="2003898"/>
            <a:ext cx="2033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Per ulteriore spiegazione, vai all’indirizzo indicato e segui con attenzione il video</a:t>
            </a:r>
          </a:p>
        </p:txBody>
      </p:sp>
    </p:spTree>
    <p:extLst>
      <p:ext uri="{BB962C8B-B14F-4D97-AF65-F5344CB8AC3E}">
        <p14:creationId xmlns:p14="http://schemas.microsoft.com/office/powerpoint/2010/main" val="341756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352</TotalTime>
  <Words>61</Words>
  <Application>Microsoft Office PowerPoint</Application>
  <PresentationFormat>Widescreen</PresentationFormat>
  <Paragraphs>8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Matura MT Script Capitals</vt:lpstr>
      <vt:lpstr>Modern Love Grunge</vt:lpstr>
      <vt:lpstr>Office Theme</vt:lpstr>
      <vt:lpstr>A spasso nel tempo:  conoscere il passato per capire il presente</vt:lpstr>
      <vt:lpstr>La carta geostorica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2020-10-30T11:34:21Z</dcterms:created>
  <dcterms:modified xsi:type="dcterms:W3CDTF">2020-11-02T17:29:20Z</dcterms:modified>
</cp:coreProperties>
</file>