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268" r:id="rId2"/>
    <p:sldId id="262" r:id="rId3"/>
    <p:sldId id="263" r:id="rId4"/>
    <p:sldId id="256" r:id="rId5"/>
    <p:sldId id="266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1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8A459-2D2B-48C5-A1CF-D139D4D6E8D6}" v="163" dt="2020-11-08T10:16:17.99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7" d="100"/>
          <a:sy n="77" d="100"/>
        </p:scale>
        <p:origin x="88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giordano" userId="e19a4cf7edf4d346" providerId="LiveId" clId="{E038A459-2D2B-48C5-A1CF-D139D4D6E8D6}"/>
    <pc:docChg chg="undo custSel addSld delSld modSld sldOrd">
      <pc:chgData name="vincenzo giordano" userId="e19a4cf7edf4d346" providerId="LiveId" clId="{E038A459-2D2B-48C5-A1CF-D139D4D6E8D6}" dt="2020-11-08T10:16:17.991" v="682"/>
      <pc:docMkLst>
        <pc:docMk/>
      </pc:docMkLst>
      <pc:sldChg chg="addSp delSp modSp new mod ord setBg modClrScheme modAnim chgLayout">
        <pc:chgData name="vincenzo giordano" userId="e19a4cf7edf4d346" providerId="LiveId" clId="{E038A459-2D2B-48C5-A1CF-D139D4D6E8D6}" dt="2020-11-08T10:05:37.391" v="675"/>
        <pc:sldMkLst>
          <pc:docMk/>
          <pc:sldMk cId="1177772079" sldId="256"/>
        </pc:sldMkLst>
        <pc:spChg chg="del">
          <ac:chgData name="vincenzo giordano" userId="e19a4cf7edf4d346" providerId="LiveId" clId="{E038A459-2D2B-48C5-A1CF-D139D4D6E8D6}" dt="2020-11-06T15:38:09.792" v="1" actId="700"/>
          <ac:spMkLst>
            <pc:docMk/>
            <pc:sldMk cId="1177772079" sldId="256"/>
            <ac:spMk id="2" creationId="{7F2545C5-EDC5-4945-9F2A-A19918DBBCD1}"/>
          </ac:spMkLst>
        </pc:spChg>
        <pc:spChg chg="del">
          <ac:chgData name="vincenzo giordano" userId="e19a4cf7edf4d346" providerId="LiveId" clId="{E038A459-2D2B-48C5-A1CF-D139D4D6E8D6}" dt="2020-11-06T15:38:09.792" v="1" actId="700"/>
          <ac:spMkLst>
            <pc:docMk/>
            <pc:sldMk cId="1177772079" sldId="256"/>
            <ac:spMk id="3" creationId="{23204160-6391-463A-AD6C-AB6145F172BC}"/>
          </ac:spMkLst>
        </pc:spChg>
        <pc:picChg chg="add mod">
          <ac:chgData name="vincenzo giordano" userId="e19a4cf7edf4d346" providerId="LiveId" clId="{E038A459-2D2B-48C5-A1CF-D139D4D6E8D6}" dt="2020-11-08T09:05:30.934" v="478" actId="1076"/>
          <ac:picMkLst>
            <pc:docMk/>
            <pc:sldMk cId="1177772079" sldId="256"/>
            <ac:picMk id="2" creationId="{80BA3747-EA23-4A81-9955-1DE2AA2B886F}"/>
          </ac:picMkLst>
        </pc:picChg>
        <pc:picChg chg="add del mod">
          <ac:chgData name="vincenzo giordano" userId="e19a4cf7edf4d346" providerId="LiveId" clId="{E038A459-2D2B-48C5-A1CF-D139D4D6E8D6}" dt="2020-11-07T19:21:38.572" v="189" actId="21"/>
          <ac:picMkLst>
            <pc:docMk/>
            <pc:sldMk cId="1177772079" sldId="256"/>
            <ac:picMk id="3" creationId="{AE17272C-A28C-4C4F-A83F-83829C2E25AA}"/>
          </ac:picMkLst>
        </pc:picChg>
        <pc:picChg chg="add mod">
          <ac:chgData name="vincenzo giordano" userId="e19a4cf7edf4d346" providerId="LiveId" clId="{E038A459-2D2B-48C5-A1CF-D139D4D6E8D6}" dt="2020-11-08T09:05:44.260" v="480" actId="1076"/>
          <ac:picMkLst>
            <pc:docMk/>
            <pc:sldMk cId="1177772079" sldId="256"/>
            <ac:picMk id="4" creationId="{0FEDA186-E5C2-4D11-808C-5CB9D5CA7CBD}"/>
          </ac:picMkLst>
        </pc:picChg>
        <pc:picChg chg="add del mod">
          <ac:chgData name="vincenzo giordano" userId="e19a4cf7edf4d346" providerId="LiveId" clId="{E038A459-2D2B-48C5-A1CF-D139D4D6E8D6}" dt="2020-11-06T17:07:06.918" v="75" actId="478"/>
          <ac:picMkLst>
            <pc:docMk/>
            <pc:sldMk cId="1177772079" sldId="256"/>
            <ac:picMk id="5" creationId="{FA7A65F8-79C7-4B75-B259-1A94A88AAA70}"/>
          </ac:picMkLst>
        </pc:picChg>
        <pc:picChg chg="add del mod">
          <ac:chgData name="vincenzo giordano" userId="e19a4cf7edf4d346" providerId="LiveId" clId="{E038A459-2D2B-48C5-A1CF-D139D4D6E8D6}" dt="2020-11-07T20:04:42.048" v="454" actId="478"/>
          <ac:picMkLst>
            <pc:docMk/>
            <pc:sldMk cId="1177772079" sldId="256"/>
            <ac:picMk id="6" creationId="{EFA0B84F-F936-4D70-A383-ECE4BD17311D}"/>
          </ac:picMkLst>
        </pc:picChg>
        <pc:picChg chg="add del mod">
          <ac:chgData name="vincenzo giordano" userId="e19a4cf7edf4d346" providerId="LiveId" clId="{E038A459-2D2B-48C5-A1CF-D139D4D6E8D6}" dt="2020-11-08T09:05:18.523" v="475" actId="478"/>
          <ac:picMkLst>
            <pc:docMk/>
            <pc:sldMk cId="1177772079" sldId="256"/>
            <ac:picMk id="6" creationId="{F1E0A379-A219-4625-8F35-9CC5A149E1EC}"/>
          </ac:picMkLst>
        </pc:picChg>
        <pc:picChg chg="add mod">
          <ac:chgData name="vincenzo giordano" userId="e19a4cf7edf4d346" providerId="LiveId" clId="{E038A459-2D2B-48C5-A1CF-D139D4D6E8D6}" dt="2020-11-07T18:42:36.815" v="183" actId="1076"/>
          <ac:picMkLst>
            <pc:docMk/>
            <pc:sldMk cId="1177772079" sldId="256"/>
            <ac:picMk id="7" creationId="{E96B7AAE-7A74-4D73-ADC2-8899A121011B}"/>
          </ac:picMkLst>
        </pc:picChg>
        <pc:picChg chg="add mod">
          <ac:chgData name="vincenzo giordano" userId="e19a4cf7edf4d346" providerId="LiveId" clId="{E038A459-2D2B-48C5-A1CF-D139D4D6E8D6}" dt="2020-11-08T10:05:37.391" v="675"/>
          <ac:picMkLst>
            <pc:docMk/>
            <pc:sldMk cId="1177772079" sldId="256"/>
            <ac:picMk id="8" creationId="{F6984365-3C50-46A2-8A79-F5ECD23E6892}"/>
          </ac:picMkLst>
        </pc:picChg>
      </pc:sldChg>
      <pc:sldChg chg="del">
        <pc:chgData name="vincenzo giordano" userId="e19a4cf7edf4d346" providerId="LiveId" clId="{E038A459-2D2B-48C5-A1CF-D139D4D6E8D6}" dt="2020-11-06T16:45:03.660" v="13" actId="47"/>
        <pc:sldMkLst>
          <pc:docMk/>
          <pc:sldMk cId="338435878" sldId="257"/>
        </pc:sldMkLst>
      </pc:sldChg>
      <pc:sldChg chg="add del setBg">
        <pc:chgData name="vincenzo giordano" userId="e19a4cf7edf4d346" providerId="LiveId" clId="{E038A459-2D2B-48C5-A1CF-D139D4D6E8D6}" dt="2020-11-06T16:45:20.288" v="14" actId="47"/>
        <pc:sldMkLst>
          <pc:docMk/>
          <pc:sldMk cId="128199967" sldId="261"/>
        </pc:sldMkLst>
      </pc:sldChg>
      <pc:sldChg chg="addSp delSp modSp new mod setBg modClrScheme modAnim chgLayout">
        <pc:chgData name="vincenzo giordano" userId="e19a4cf7edf4d346" providerId="LiveId" clId="{E038A459-2D2B-48C5-A1CF-D139D4D6E8D6}" dt="2020-11-08T10:16:17.991" v="682"/>
        <pc:sldMkLst>
          <pc:docMk/>
          <pc:sldMk cId="188345640" sldId="262"/>
        </pc:sldMkLst>
        <pc:spChg chg="del">
          <ac:chgData name="vincenzo giordano" userId="e19a4cf7edf4d346" providerId="LiveId" clId="{E038A459-2D2B-48C5-A1CF-D139D4D6E8D6}" dt="2020-11-06T16:40:49.219" v="4" actId="700"/>
          <ac:spMkLst>
            <pc:docMk/>
            <pc:sldMk cId="188345640" sldId="262"/>
            <ac:spMk id="2" creationId="{729B7995-EEEE-49B7-9FD9-E65E8BD628E3}"/>
          </ac:spMkLst>
        </pc:spChg>
        <pc:spChg chg="add mod">
          <ac:chgData name="vincenzo giordano" userId="e19a4cf7edf4d346" providerId="LiveId" clId="{E038A459-2D2B-48C5-A1CF-D139D4D6E8D6}" dt="2020-11-08T09:49:20.260" v="668" actId="14100"/>
          <ac:spMkLst>
            <pc:docMk/>
            <pc:sldMk cId="188345640" sldId="262"/>
            <ac:spMk id="11" creationId="{4C7FDCAA-D0DA-46C6-9215-C6E81B125678}"/>
          </ac:spMkLst>
        </pc:spChg>
        <pc:picChg chg="add mod">
          <ac:chgData name="vincenzo giordano" userId="e19a4cf7edf4d346" providerId="LiveId" clId="{E038A459-2D2B-48C5-A1CF-D139D4D6E8D6}" dt="2020-11-08T10:16:17.991" v="682"/>
          <ac:picMkLst>
            <pc:docMk/>
            <pc:sldMk cId="188345640" sldId="262"/>
            <ac:picMk id="2" creationId="{DE45E885-2421-4198-BD1F-797AE0DC626F}"/>
          </ac:picMkLst>
        </pc:picChg>
        <pc:picChg chg="add del mod">
          <ac:chgData name="vincenzo giordano" userId="e19a4cf7edf4d346" providerId="LiveId" clId="{E038A459-2D2B-48C5-A1CF-D139D4D6E8D6}" dt="2020-11-06T16:41:48.230" v="7" actId="478"/>
          <ac:picMkLst>
            <pc:docMk/>
            <pc:sldMk cId="188345640" sldId="262"/>
            <ac:picMk id="4" creationId="{6D034356-D782-4DDC-ABE4-D78E8BDFCFE4}"/>
          </ac:picMkLst>
        </pc:picChg>
        <pc:picChg chg="add mod">
          <ac:chgData name="vincenzo giordano" userId="e19a4cf7edf4d346" providerId="LiveId" clId="{E038A459-2D2B-48C5-A1CF-D139D4D6E8D6}" dt="2020-11-07T18:41:44.649" v="180" actId="14100"/>
          <ac:picMkLst>
            <pc:docMk/>
            <pc:sldMk cId="188345640" sldId="262"/>
            <ac:picMk id="6" creationId="{BA5CD1FC-F732-47DF-842B-A759CBE3FB77}"/>
          </ac:picMkLst>
        </pc:picChg>
        <pc:picChg chg="add del mod">
          <ac:chgData name="vincenzo giordano" userId="e19a4cf7edf4d346" providerId="LiveId" clId="{E038A459-2D2B-48C5-A1CF-D139D4D6E8D6}" dt="2020-11-06T16:50:46.731" v="25" actId="478"/>
          <ac:picMkLst>
            <pc:docMk/>
            <pc:sldMk cId="188345640" sldId="262"/>
            <ac:picMk id="8" creationId="{1C4C5A1D-442B-4BFB-99C7-C84FC9D12F0C}"/>
          </ac:picMkLst>
        </pc:picChg>
        <pc:picChg chg="add mod">
          <ac:chgData name="vincenzo giordano" userId="e19a4cf7edf4d346" providerId="LiveId" clId="{E038A459-2D2B-48C5-A1CF-D139D4D6E8D6}" dt="2020-11-06T17:03:02.717" v="65" actId="14100"/>
          <ac:picMkLst>
            <pc:docMk/>
            <pc:sldMk cId="188345640" sldId="262"/>
            <ac:picMk id="10" creationId="{9C4459A3-927B-4955-BA2B-CE465C1C2EBF}"/>
          </ac:picMkLst>
        </pc:picChg>
      </pc:sldChg>
      <pc:sldChg chg="delSp modSp mod ord setBg">
        <pc:chgData name="vincenzo giordano" userId="e19a4cf7edf4d346" providerId="LiveId" clId="{E038A459-2D2B-48C5-A1CF-D139D4D6E8D6}" dt="2020-11-08T09:15:29.722" v="495"/>
        <pc:sldMkLst>
          <pc:docMk/>
          <pc:sldMk cId="905669623" sldId="263"/>
        </pc:sldMkLst>
        <pc:spChg chg="mod">
          <ac:chgData name="vincenzo giordano" userId="e19a4cf7edf4d346" providerId="LiveId" clId="{E038A459-2D2B-48C5-A1CF-D139D4D6E8D6}" dt="2020-11-08T08:55:41.075" v="465" actId="14861"/>
          <ac:spMkLst>
            <pc:docMk/>
            <pc:sldMk cId="905669623" sldId="263"/>
            <ac:spMk id="2" creationId="{20FF2867-F6CA-4CDB-AFA8-2F636DAFC5C8}"/>
          </ac:spMkLst>
        </pc:spChg>
        <pc:spChg chg="mod">
          <ac:chgData name="vincenzo giordano" userId="e19a4cf7edf4d346" providerId="LiveId" clId="{E038A459-2D2B-48C5-A1CF-D139D4D6E8D6}" dt="2020-11-07T15:45:44.068" v="165" actId="14100"/>
          <ac:spMkLst>
            <pc:docMk/>
            <pc:sldMk cId="905669623" sldId="263"/>
            <ac:spMk id="5" creationId="{0D710683-ED7B-4729-A74E-7905E53E4335}"/>
          </ac:spMkLst>
        </pc:spChg>
        <pc:spChg chg="mod">
          <ac:chgData name="vincenzo giordano" userId="e19a4cf7edf4d346" providerId="LiveId" clId="{E038A459-2D2B-48C5-A1CF-D139D4D6E8D6}" dt="2020-11-08T08:55:05.738" v="461" actId="1076"/>
          <ac:spMkLst>
            <pc:docMk/>
            <pc:sldMk cId="905669623" sldId="263"/>
            <ac:spMk id="6" creationId="{99D9CFCC-4486-45D2-BBEA-97CF8A0C8288}"/>
          </ac:spMkLst>
        </pc:spChg>
        <pc:picChg chg="del">
          <ac:chgData name="vincenzo giordano" userId="e19a4cf7edf4d346" providerId="LiveId" clId="{E038A459-2D2B-48C5-A1CF-D139D4D6E8D6}" dt="2020-11-06T16:44:52.585" v="12" actId="478"/>
          <ac:picMkLst>
            <pc:docMk/>
            <pc:sldMk cId="905669623" sldId="263"/>
            <ac:picMk id="8" creationId="{1867ADCE-E699-462A-A2F1-FE07F57EB6B2}"/>
          </ac:picMkLst>
        </pc:picChg>
      </pc:sldChg>
      <pc:sldChg chg="addSp delSp modSp new del mod delAnim modAnim">
        <pc:chgData name="vincenzo giordano" userId="e19a4cf7edf4d346" providerId="LiveId" clId="{E038A459-2D2B-48C5-A1CF-D139D4D6E8D6}" dt="2020-11-07T15:44:40.521" v="159" actId="47"/>
        <pc:sldMkLst>
          <pc:docMk/>
          <pc:sldMk cId="3973868848" sldId="264"/>
        </pc:sldMkLst>
        <pc:spChg chg="add del mod">
          <ac:chgData name="vincenzo giordano" userId="e19a4cf7edf4d346" providerId="LiveId" clId="{E038A459-2D2B-48C5-A1CF-D139D4D6E8D6}" dt="2020-11-06T17:33:16.794" v="86" actId="478"/>
          <ac:spMkLst>
            <pc:docMk/>
            <pc:sldMk cId="3973868848" sldId="264"/>
            <ac:spMk id="4" creationId="{607E9AF2-5841-4525-9B0B-7D793CAC162E}"/>
          </ac:spMkLst>
        </pc:spChg>
        <pc:spChg chg="add del mod">
          <ac:chgData name="vincenzo giordano" userId="e19a4cf7edf4d346" providerId="LiveId" clId="{E038A459-2D2B-48C5-A1CF-D139D4D6E8D6}" dt="2020-11-06T17:36:44.791" v="98"/>
          <ac:spMkLst>
            <pc:docMk/>
            <pc:sldMk cId="3973868848" sldId="264"/>
            <ac:spMk id="6" creationId="{1AE96148-D0DB-4D8D-A203-621EDAF5D0B7}"/>
          </ac:spMkLst>
        </pc:spChg>
        <pc:spChg chg="add del mod">
          <ac:chgData name="vincenzo giordano" userId="e19a4cf7edf4d346" providerId="LiveId" clId="{E038A459-2D2B-48C5-A1CF-D139D4D6E8D6}" dt="2020-11-07T15:28:26.502" v="123" actId="478"/>
          <ac:spMkLst>
            <pc:docMk/>
            <pc:sldMk cId="3973868848" sldId="264"/>
            <ac:spMk id="6" creationId="{BA880D49-55DF-4F19-B2C9-0363D47CB398}"/>
          </ac:spMkLst>
        </pc:spChg>
        <pc:spChg chg="add del mod">
          <ac:chgData name="vincenzo giordano" userId="e19a4cf7edf4d346" providerId="LiveId" clId="{E038A459-2D2B-48C5-A1CF-D139D4D6E8D6}" dt="2020-11-07T15:27:44.996" v="117" actId="21"/>
          <ac:spMkLst>
            <pc:docMk/>
            <pc:sldMk cId="3973868848" sldId="264"/>
            <ac:spMk id="8" creationId="{C724EAFF-061B-4557-9758-2E07BBC605E7}"/>
          </ac:spMkLst>
        </pc:spChg>
        <pc:picChg chg="add del mod">
          <ac:chgData name="vincenzo giordano" userId="e19a4cf7edf4d346" providerId="LiveId" clId="{E038A459-2D2B-48C5-A1CF-D139D4D6E8D6}" dt="2020-11-07T15:44:27.055" v="156" actId="478"/>
          <ac:picMkLst>
            <pc:docMk/>
            <pc:sldMk cId="3973868848" sldId="264"/>
            <ac:picMk id="2" creationId="{3ED3AE1D-74C2-4828-83F3-1BF72A577D28}"/>
          </ac:picMkLst>
        </pc:picChg>
        <pc:picChg chg="add del mod">
          <ac:chgData name="vincenzo giordano" userId="e19a4cf7edf4d346" providerId="LiveId" clId="{E038A459-2D2B-48C5-A1CF-D139D4D6E8D6}" dt="2020-11-07T15:27:01.077" v="114" actId="478"/>
          <ac:picMkLst>
            <pc:docMk/>
            <pc:sldMk cId="3973868848" sldId="264"/>
            <ac:picMk id="1026" creationId="{F5B2EE45-F964-4F8E-A015-D208F8479255}"/>
          </ac:picMkLst>
        </pc:picChg>
      </pc:sldChg>
      <pc:sldChg chg="addSp delSp modSp new del mod delAnim modAnim">
        <pc:chgData name="vincenzo giordano" userId="e19a4cf7edf4d346" providerId="LiveId" clId="{E038A459-2D2B-48C5-A1CF-D139D4D6E8D6}" dt="2020-11-08T09:09:21.766" v="489" actId="47"/>
        <pc:sldMkLst>
          <pc:docMk/>
          <pc:sldMk cId="2671955651" sldId="265"/>
        </pc:sldMkLst>
        <pc:spChg chg="add del mod">
          <ac:chgData name="vincenzo giordano" userId="e19a4cf7edf4d346" providerId="LiveId" clId="{E038A459-2D2B-48C5-A1CF-D139D4D6E8D6}" dt="2020-11-08T09:09:19.608" v="488"/>
          <ac:spMkLst>
            <pc:docMk/>
            <pc:sldMk cId="2671955651" sldId="265"/>
            <ac:spMk id="3" creationId="{6BA098F6-1A5F-4816-B34D-7C9628A677B1}"/>
          </ac:spMkLst>
        </pc:spChg>
        <pc:spChg chg="add del mod">
          <ac:chgData name="vincenzo giordano" userId="e19a4cf7edf4d346" providerId="LiveId" clId="{E038A459-2D2B-48C5-A1CF-D139D4D6E8D6}" dt="2020-11-08T09:08:05.844" v="485" actId="478"/>
          <ac:spMkLst>
            <pc:docMk/>
            <pc:sldMk cId="2671955651" sldId="265"/>
            <ac:spMk id="5" creationId="{166BA77F-71B5-4C09-9664-B28BCD885B9E}"/>
          </ac:spMkLst>
        </pc:spChg>
        <pc:spChg chg="add del mod">
          <ac:chgData name="vincenzo giordano" userId="e19a4cf7edf4d346" providerId="LiveId" clId="{E038A459-2D2B-48C5-A1CF-D139D4D6E8D6}" dt="2020-11-08T09:07:26.507" v="482" actId="478"/>
          <ac:spMkLst>
            <pc:docMk/>
            <pc:sldMk cId="2671955651" sldId="265"/>
            <ac:spMk id="7" creationId="{E5EA09B2-C01D-4EEA-82EB-6057644748EC}"/>
          </ac:spMkLst>
        </pc:spChg>
        <pc:spChg chg="add del mod">
          <ac:chgData name="vincenzo giordano" userId="e19a4cf7edf4d346" providerId="LiveId" clId="{E038A459-2D2B-48C5-A1CF-D139D4D6E8D6}" dt="2020-11-08T09:07:46.655" v="484" actId="478"/>
          <ac:spMkLst>
            <pc:docMk/>
            <pc:sldMk cId="2671955651" sldId="265"/>
            <ac:spMk id="9" creationId="{8938A515-8BE5-4960-BB36-062F12364450}"/>
          </ac:spMkLst>
        </pc:spChg>
        <pc:spChg chg="add del mod">
          <ac:chgData name="vincenzo giordano" userId="e19a4cf7edf4d346" providerId="LiveId" clId="{E038A459-2D2B-48C5-A1CF-D139D4D6E8D6}" dt="2020-11-07T15:32:28.980" v="144" actId="478"/>
          <ac:spMkLst>
            <pc:docMk/>
            <pc:sldMk cId="2671955651" sldId="265"/>
            <ac:spMk id="11" creationId="{52FA5810-E22C-427E-9401-DD63C524D898}"/>
          </ac:spMkLst>
        </pc:spChg>
        <pc:spChg chg="add del mod">
          <ac:chgData name="vincenzo giordano" userId="e19a4cf7edf4d346" providerId="LiveId" clId="{E038A459-2D2B-48C5-A1CF-D139D4D6E8D6}" dt="2020-11-07T15:32:59.434" v="148" actId="478"/>
          <ac:spMkLst>
            <pc:docMk/>
            <pc:sldMk cId="2671955651" sldId="265"/>
            <ac:spMk id="13" creationId="{C1830503-C313-4EF5-99E4-6C3945F4457E}"/>
          </ac:spMkLst>
        </pc:spChg>
        <pc:picChg chg="add mod">
          <ac:chgData name="vincenzo giordano" userId="e19a4cf7edf4d346" providerId="LiveId" clId="{E038A459-2D2B-48C5-A1CF-D139D4D6E8D6}" dt="2020-11-07T19:59:03.193" v="424" actId="1076"/>
          <ac:picMkLst>
            <pc:docMk/>
            <pc:sldMk cId="2671955651" sldId="265"/>
            <ac:picMk id="2" creationId="{1D5F9820-6C06-417C-8A58-3374C6C6A356}"/>
          </ac:picMkLst>
        </pc:picChg>
        <pc:picChg chg="add del mod">
          <ac:chgData name="vincenzo giordano" userId="e19a4cf7edf4d346" providerId="LiveId" clId="{E038A459-2D2B-48C5-A1CF-D139D4D6E8D6}" dt="2020-11-06T17:34:18.155" v="92" actId="478"/>
          <ac:picMkLst>
            <pc:docMk/>
            <pc:sldMk cId="2671955651" sldId="265"/>
            <ac:picMk id="2" creationId="{FBDAFCC0-313C-43CB-8BCE-883C40B4F052}"/>
          </ac:picMkLst>
        </pc:picChg>
        <pc:picChg chg="add del mod">
          <ac:chgData name="vincenzo giordano" userId="e19a4cf7edf4d346" providerId="LiveId" clId="{E038A459-2D2B-48C5-A1CF-D139D4D6E8D6}" dt="2020-11-06T17:34:56.100" v="94" actId="478"/>
          <ac:picMkLst>
            <pc:docMk/>
            <pc:sldMk cId="2671955651" sldId="265"/>
            <ac:picMk id="3" creationId="{C89CBADC-D991-4FA6-BDC5-87299401606E}"/>
          </ac:picMkLst>
        </pc:picChg>
      </pc:sldChg>
      <pc:sldChg chg="addSp delSp modSp new mod ord setBg delAnim modAnim">
        <pc:chgData name="vincenzo giordano" userId="e19a4cf7edf4d346" providerId="LiveId" clId="{E038A459-2D2B-48C5-A1CF-D139D4D6E8D6}" dt="2020-11-08T10:13:52.259" v="679"/>
        <pc:sldMkLst>
          <pc:docMk/>
          <pc:sldMk cId="3321453169" sldId="266"/>
        </pc:sldMkLst>
        <pc:picChg chg="add mod">
          <ac:chgData name="vincenzo giordano" userId="e19a4cf7edf4d346" providerId="LiveId" clId="{E038A459-2D2B-48C5-A1CF-D139D4D6E8D6}" dt="2020-11-08T10:13:52.259" v="679"/>
          <ac:picMkLst>
            <pc:docMk/>
            <pc:sldMk cId="3321453169" sldId="266"/>
            <ac:picMk id="2" creationId="{24503FDC-FE5C-4542-AF71-0408491A4520}"/>
          </ac:picMkLst>
        </pc:picChg>
        <pc:picChg chg="add del mod">
          <ac:chgData name="vincenzo giordano" userId="e19a4cf7edf4d346" providerId="LiveId" clId="{E038A459-2D2B-48C5-A1CF-D139D4D6E8D6}" dt="2020-11-07T15:30:10.216" v="126" actId="478"/>
          <ac:picMkLst>
            <pc:docMk/>
            <pc:sldMk cId="3321453169" sldId="266"/>
            <ac:picMk id="2" creationId="{309F9A1D-DD76-402C-A483-8C5E70B53A52}"/>
          </ac:picMkLst>
        </pc:picChg>
        <pc:picChg chg="add mod">
          <ac:chgData name="vincenzo giordano" userId="e19a4cf7edf4d346" providerId="LiveId" clId="{E038A459-2D2B-48C5-A1CF-D139D4D6E8D6}" dt="2020-11-07T19:29:26.146" v="300" actId="1076"/>
          <ac:picMkLst>
            <pc:docMk/>
            <pc:sldMk cId="3321453169" sldId="266"/>
            <ac:picMk id="3" creationId="{D2A81C34-FE4A-4331-BAE7-323198F63732}"/>
          </ac:picMkLst>
        </pc:picChg>
        <pc:picChg chg="add del mod">
          <ac:chgData name="vincenzo giordano" userId="e19a4cf7edf4d346" providerId="LiveId" clId="{E038A459-2D2B-48C5-A1CF-D139D4D6E8D6}" dt="2020-11-07T18:02:52.484" v="179" actId="478"/>
          <ac:picMkLst>
            <pc:docMk/>
            <pc:sldMk cId="3321453169" sldId="266"/>
            <ac:picMk id="4" creationId="{D52EED53-6880-4BEE-8979-9851578B3381}"/>
          </ac:picMkLst>
        </pc:picChg>
        <pc:picChg chg="add del mod">
          <ac:chgData name="vincenzo giordano" userId="e19a4cf7edf4d346" providerId="LiveId" clId="{E038A459-2D2B-48C5-A1CF-D139D4D6E8D6}" dt="2020-11-07T15:31:21.466" v="136" actId="478"/>
          <ac:picMkLst>
            <pc:docMk/>
            <pc:sldMk cId="3321453169" sldId="266"/>
            <ac:picMk id="4" creationId="{F8D5FEDB-17E4-4847-8D18-9A834DC0FFC3}"/>
          </ac:picMkLst>
        </pc:picChg>
        <pc:picChg chg="add mod">
          <ac:chgData name="vincenzo giordano" userId="e19a4cf7edf4d346" providerId="LiveId" clId="{E038A459-2D2B-48C5-A1CF-D139D4D6E8D6}" dt="2020-11-07T19:29:31.665" v="302" actId="14100"/>
          <ac:picMkLst>
            <pc:docMk/>
            <pc:sldMk cId="3321453169" sldId="266"/>
            <ac:picMk id="5" creationId="{9A481470-C2ED-44D9-A23A-A9978F7D9719}"/>
          </ac:picMkLst>
        </pc:picChg>
        <pc:picChg chg="add del mod">
          <ac:chgData name="vincenzo giordano" userId="e19a4cf7edf4d346" providerId="LiveId" clId="{E038A459-2D2B-48C5-A1CF-D139D4D6E8D6}" dt="2020-11-07T15:32:23.906" v="143" actId="478"/>
          <ac:picMkLst>
            <pc:docMk/>
            <pc:sldMk cId="3321453169" sldId="266"/>
            <ac:picMk id="6" creationId="{F05B4252-E299-4A69-ACA9-720982A4FE23}"/>
          </ac:picMkLst>
        </pc:picChg>
        <pc:picChg chg="add del mod">
          <ac:chgData name="vincenzo giordano" userId="e19a4cf7edf4d346" providerId="LiveId" clId="{E038A459-2D2B-48C5-A1CF-D139D4D6E8D6}" dt="2020-11-07T15:32:50.777" v="146" actId="478"/>
          <ac:picMkLst>
            <pc:docMk/>
            <pc:sldMk cId="3321453169" sldId="266"/>
            <ac:picMk id="7" creationId="{1B381967-D615-409F-98F1-0653C9287508}"/>
          </ac:picMkLst>
        </pc:picChg>
        <pc:picChg chg="add del mod">
          <ac:chgData name="vincenzo giordano" userId="e19a4cf7edf4d346" providerId="LiveId" clId="{E038A459-2D2B-48C5-A1CF-D139D4D6E8D6}" dt="2020-11-07T18:02:45.486" v="178" actId="478"/>
          <ac:picMkLst>
            <pc:docMk/>
            <pc:sldMk cId="3321453169" sldId="266"/>
            <ac:picMk id="7" creationId="{5C08AE3A-7EFE-4AB2-BC91-B2A8FCBD7443}"/>
          </ac:picMkLst>
        </pc:picChg>
      </pc:sldChg>
      <pc:sldChg chg="addSp modSp new del mod ord setBg">
        <pc:chgData name="vincenzo giordano" userId="e19a4cf7edf4d346" providerId="LiveId" clId="{E038A459-2D2B-48C5-A1CF-D139D4D6E8D6}" dt="2020-11-07T19:58:26.621" v="421" actId="47"/>
        <pc:sldMkLst>
          <pc:docMk/>
          <pc:sldMk cId="824828242" sldId="267"/>
        </pc:sldMkLst>
        <pc:spChg chg="add mod">
          <ac:chgData name="vincenzo giordano" userId="e19a4cf7edf4d346" providerId="LiveId" clId="{E038A459-2D2B-48C5-A1CF-D139D4D6E8D6}" dt="2020-11-07T19:25:03.374" v="250" actId="207"/>
          <ac:spMkLst>
            <pc:docMk/>
            <pc:sldMk cId="824828242" sldId="267"/>
            <ac:spMk id="4" creationId="{8F9E1C5A-8177-4880-BAD7-960083220B86}"/>
          </ac:spMkLst>
        </pc:spChg>
        <pc:spChg chg="add mod">
          <ac:chgData name="vincenzo giordano" userId="e19a4cf7edf4d346" providerId="LiveId" clId="{E038A459-2D2B-48C5-A1CF-D139D4D6E8D6}" dt="2020-11-07T19:25:17.829" v="251" actId="207"/>
          <ac:spMkLst>
            <pc:docMk/>
            <pc:sldMk cId="824828242" sldId="267"/>
            <ac:spMk id="5" creationId="{0DB4E6C0-2903-4404-AB00-E9268AD2CAC9}"/>
          </ac:spMkLst>
        </pc:spChg>
        <pc:picChg chg="add mod">
          <ac:chgData name="vincenzo giordano" userId="e19a4cf7edf4d346" providerId="LiveId" clId="{E038A459-2D2B-48C5-A1CF-D139D4D6E8D6}" dt="2020-11-07T19:25:53.811" v="256" actId="1076"/>
          <ac:picMkLst>
            <pc:docMk/>
            <pc:sldMk cId="824828242" sldId="267"/>
            <ac:picMk id="3" creationId="{CE7C55E2-E2E5-4F91-B95C-595857158E28}"/>
          </ac:picMkLst>
        </pc:picChg>
      </pc:sldChg>
      <pc:sldChg chg="addSp delSp modSp new mod ord setBg setClrOvrMap">
        <pc:chgData name="vincenzo giordano" userId="e19a4cf7edf4d346" providerId="LiveId" clId="{E038A459-2D2B-48C5-A1CF-D139D4D6E8D6}" dt="2020-11-07T20:04:26.889" v="452" actId="21"/>
        <pc:sldMkLst>
          <pc:docMk/>
          <pc:sldMk cId="3761564367" sldId="268"/>
        </pc:sldMkLst>
        <pc:spChg chg="add del mod">
          <ac:chgData name="vincenzo giordano" userId="e19a4cf7edf4d346" providerId="LiveId" clId="{E038A459-2D2B-48C5-A1CF-D139D4D6E8D6}" dt="2020-11-07T19:54:01.048" v="372" actId="478"/>
          <ac:spMkLst>
            <pc:docMk/>
            <pc:sldMk cId="3761564367" sldId="268"/>
            <ac:spMk id="3" creationId="{BFF72280-1DDA-4EBE-8E43-62CD6A6968DA}"/>
          </ac:spMkLst>
        </pc:spChg>
        <pc:spChg chg="add mod ord">
          <ac:chgData name="vincenzo giordano" userId="e19a4cf7edf4d346" providerId="LiveId" clId="{E038A459-2D2B-48C5-A1CF-D139D4D6E8D6}" dt="2020-11-07T20:02:32.785" v="440" actId="207"/>
          <ac:spMkLst>
            <pc:docMk/>
            <pc:sldMk cId="3761564367" sldId="268"/>
            <ac:spMk id="7" creationId="{32E6BEB7-B4CB-43B0-80A2-CF0BBBC55032}"/>
          </ac:spMkLst>
        </pc:spChg>
        <pc:spChg chg="add del">
          <ac:chgData name="vincenzo giordano" userId="e19a4cf7edf4d346" providerId="LiveId" clId="{E038A459-2D2B-48C5-A1CF-D139D4D6E8D6}" dt="2020-11-07T19:47:56.608" v="328" actId="26606"/>
          <ac:spMkLst>
            <pc:docMk/>
            <pc:sldMk cId="3761564367" sldId="268"/>
            <ac:spMk id="71" creationId="{B670DBD5-770C-4383-9F54-5B86E86BD5BB}"/>
          </ac:spMkLst>
        </pc:spChg>
        <pc:spChg chg="add del">
          <ac:chgData name="vincenzo giordano" userId="e19a4cf7edf4d346" providerId="LiveId" clId="{E038A459-2D2B-48C5-A1CF-D139D4D6E8D6}" dt="2020-11-07T20:00:30.077" v="428" actId="26606"/>
          <ac:spMkLst>
            <pc:docMk/>
            <pc:sldMk cId="3761564367" sldId="268"/>
            <ac:spMk id="95" creationId="{E91DC736-0EF8-4F87-9146-EBF1D2EE4D3D}"/>
          </ac:spMkLst>
        </pc:spChg>
        <pc:spChg chg="add del">
          <ac:chgData name="vincenzo giordano" userId="e19a4cf7edf4d346" providerId="LiveId" clId="{E038A459-2D2B-48C5-A1CF-D139D4D6E8D6}" dt="2020-11-07T20:00:30.077" v="428" actId="26606"/>
          <ac:spMkLst>
            <pc:docMk/>
            <pc:sldMk cId="3761564367" sldId="268"/>
            <ac:spMk id="97" creationId="{097CD68E-23E3-4007-8847-CD0944C4F7BE}"/>
          </ac:spMkLst>
        </pc:spChg>
        <pc:spChg chg="add del">
          <ac:chgData name="vincenzo giordano" userId="e19a4cf7edf4d346" providerId="LiveId" clId="{E038A459-2D2B-48C5-A1CF-D139D4D6E8D6}" dt="2020-11-07T20:00:30.077" v="428" actId="26606"/>
          <ac:spMkLst>
            <pc:docMk/>
            <pc:sldMk cId="3761564367" sldId="268"/>
            <ac:spMk id="99" creationId="{AF2F604E-43BE-4DC3-B983-E071523364F8}"/>
          </ac:spMkLst>
        </pc:spChg>
        <pc:spChg chg="add del">
          <ac:chgData name="vincenzo giordano" userId="e19a4cf7edf4d346" providerId="LiveId" clId="{E038A459-2D2B-48C5-A1CF-D139D4D6E8D6}" dt="2020-11-07T20:00:30.077" v="428" actId="26606"/>
          <ac:spMkLst>
            <pc:docMk/>
            <pc:sldMk cId="3761564367" sldId="268"/>
            <ac:spMk id="101" creationId="{08C9B587-E65E-4B52-B37C-ABEBB6E87928}"/>
          </ac:spMkLst>
        </pc:spChg>
        <pc:spChg chg="add del">
          <ac:chgData name="vincenzo giordano" userId="e19a4cf7edf4d346" providerId="LiveId" clId="{E038A459-2D2B-48C5-A1CF-D139D4D6E8D6}" dt="2020-11-07T19:47:08.756" v="319" actId="26606"/>
          <ac:spMkLst>
            <pc:docMk/>
            <pc:sldMk cId="3761564367" sldId="268"/>
            <ac:spMk id="135" creationId="{A2509F26-B5DC-4BA7-B476-4CB044237A2E}"/>
          </ac:spMkLst>
        </pc:spChg>
        <pc:spChg chg="add del">
          <ac:chgData name="vincenzo giordano" userId="e19a4cf7edf4d346" providerId="LiveId" clId="{E038A459-2D2B-48C5-A1CF-D139D4D6E8D6}" dt="2020-11-07T19:47:08.756" v="319" actId="26606"/>
          <ac:spMkLst>
            <pc:docMk/>
            <pc:sldMk cId="3761564367" sldId="268"/>
            <ac:spMk id="137" creationId="{DB103EB1-B135-4526-B883-33228FC27FF1}"/>
          </ac:spMkLst>
        </pc:spChg>
        <pc:spChg chg="add del">
          <ac:chgData name="vincenzo giordano" userId="e19a4cf7edf4d346" providerId="LiveId" clId="{E038A459-2D2B-48C5-A1CF-D139D4D6E8D6}" dt="2020-11-07T19:47:56.593" v="327" actId="26606"/>
          <ac:spMkLst>
            <pc:docMk/>
            <pc:sldMk cId="3761564367" sldId="268"/>
            <ac:spMk id="139" creationId="{8D313E8C-7457-407E-BDA5-EACA44D38247}"/>
          </ac:spMkLst>
        </pc:spChg>
        <pc:spChg chg="add del">
          <ac:chgData name="vincenzo giordano" userId="e19a4cf7edf4d346" providerId="LiveId" clId="{E038A459-2D2B-48C5-A1CF-D139D4D6E8D6}" dt="2020-11-07T19:47:26.843" v="321" actId="26606"/>
          <ac:spMkLst>
            <pc:docMk/>
            <pc:sldMk cId="3761564367" sldId="268"/>
            <ac:spMk id="1028" creationId="{8B089790-F4B6-46A7-BB28-7B74A9A9EFDC}"/>
          </ac:spMkLst>
        </pc:spChg>
        <pc:spChg chg="add del">
          <ac:chgData name="vincenzo giordano" userId="e19a4cf7edf4d346" providerId="LiveId" clId="{E038A459-2D2B-48C5-A1CF-D139D4D6E8D6}" dt="2020-11-07T19:47:37.145" v="323" actId="26606"/>
          <ac:spMkLst>
            <pc:docMk/>
            <pc:sldMk cId="3761564367" sldId="268"/>
            <ac:spMk id="1031" creationId="{32BC26D8-82FB-445E-AA49-62A77D7C1EE0}"/>
          </ac:spMkLst>
        </pc:spChg>
        <pc:spChg chg="add del">
          <ac:chgData name="vincenzo giordano" userId="e19a4cf7edf4d346" providerId="LiveId" clId="{E038A459-2D2B-48C5-A1CF-D139D4D6E8D6}" dt="2020-11-07T19:47:37.145" v="323" actId="26606"/>
          <ac:spMkLst>
            <pc:docMk/>
            <pc:sldMk cId="3761564367" sldId="268"/>
            <ac:spMk id="1032" creationId="{CB44330D-EA18-4254-AA95-EB49948539B8}"/>
          </ac:spMkLst>
        </pc:spChg>
        <pc:spChg chg="add del">
          <ac:chgData name="vincenzo giordano" userId="e19a4cf7edf4d346" providerId="LiveId" clId="{E038A459-2D2B-48C5-A1CF-D139D4D6E8D6}" dt="2020-11-07T19:47:41.980" v="325" actId="26606"/>
          <ac:spMkLst>
            <pc:docMk/>
            <pc:sldMk cId="3761564367" sldId="268"/>
            <ac:spMk id="1034" creationId="{CA815F2C-4E80-4019-8E59-FAD3F7F8473D}"/>
          </ac:spMkLst>
        </pc:spChg>
        <pc:spChg chg="add del">
          <ac:chgData name="vincenzo giordano" userId="e19a4cf7edf4d346" providerId="LiveId" clId="{E038A459-2D2B-48C5-A1CF-D139D4D6E8D6}" dt="2020-11-07T19:47:56.593" v="327" actId="26606"/>
          <ac:spMkLst>
            <pc:docMk/>
            <pc:sldMk cId="3761564367" sldId="268"/>
            <ac:spMk id="1036" creationId="{7EBFDB7D-DD97-44CE-AFFB-458781A3DB9B}"/>
          </ac:spMkLst>
        </pc:spChg>
        <pc:spChg chg="add del">
          <ac:chgData name="vincenzo giordano" userId="e19a4cf7edf4d346" providerId="LiveId" clId="{E038A459-2D2B-48C5-A1CF-D139D4D6E8D6}" dt="2020-11-07T19:47:56.593" v="327" actId="26606"/>
          <ac:spMkLst>
            <pc:docMk/>
            <pc:sldMk cId="3761564367" sldId="268"/>
            <ac:spMk id="1037" creationId="{50F864A1-23CF-4954-887F-3C4458622A68}"/>
          </ac:spMkLst>
        </pc:spChg>
        <pc:spChg chg="add del">
          <ac:chgData name="vincenzo giordano" userId="e19a4cf7edf4d346" providerId="LiveId" clId="{E038A459-2D2B-48C5-A1CF-D139D4D6E8D6}" dt="2020-11-07T20:01:12.568" v="431" actId="26606"/>
          <ac:spMkLst>
            <pc:docMk/>
            <pc:sldMk cId="3761564367" sldId="268"/>
            <ac:spMk id="1039" creationId="{8B089790-F4B6-46A7-BB28-7B74A9A9EFDC}"/>
          </ac:spMkLst>
        </pc:spChg>
        <pc:spChg chg="add del">
          <ac:chgData name="vincenzo giordano" userId="e19a4cf7edf4d346" providerId="LiveId" clId="{E038A459-2D2B-48C5-A1CF-D139D4D6E8D6}" dt="2020-11-07T20:01:12.568" v="431" actId="26606"/>
          <ac:spMkLst>
            <pc:docMk/>
            <pc:sldMk cId="3761564367" sldId="268"/>
            <ac:spMk id="1040" creationId="{9A191B90-62D1-4718-B891-6A3FC82DD6A2}"/>
          </ac:spMkLst>
        </pc:spChg>
        <pc:spChg chg="add del">
          <ac:chgData name="vincenzo giordano" userId="e19a4cf7edf4d346" providerId="LiveId" clId="{E038A459-2D2B-48C5-A1CF-D139D4D6E8D6}" dt="2020-11-07T20:00:55.883" v="430" actId="26606"/>
          <ac:spMkLst>
            <pc:docMk/>
            <pc:sldMk cId="3761564367" sldId="268"/>
            <ac:spMk id="1043" creationId="{E49CC64F-7275-4E33-961B-0C5CDC439875}"/>
          </ac:spMkLst>
        </pc:spChg>
        <pc:spChg chg="add">
          <ac:chgData name="vincenzo giordano" userId="e19a4cf7edf4d346" providerId="LiveId" clId="{E038A459-2D2B-48C5-A1CF-D139D4D6E8D6}" dt="2020-11-07T20:01:12.568" v="431" actId="26606"/>
          <ac:spMkLst>
            <pc:docMk/>
            <pc:sldMk cId="3761564367" sldId="268"/>
            <ac:spMk id="1044" creationId="{37C89E4B-3C9F-44B9-8B86-D9E3D112D8EC}"/>
          </ac:spMkLst>
        </pc:spChg>
        <pc:grpChg chg="add del">
          <ac:chgData name="vincenzo giordano" userId="e19a4cf7edf4d346" providerId="LiveId" clId="{E038A459-2D2B-48C5-A1CF-D139D4D6E8D6}" dt="2020-11-07T20:01:12.568" v="431" actId="26606"/>
          <ac:grpSpMkLst>
            <pc:docMk/>
            <pc:sldMk cId="3761564367" sldId="268"/>
            <ac:grpSpMk id="145" creationId="{CB04806E-DE07-4370-8B2D-439E32B3A25B}"/>
          </ac:grpSpMkLst>
        </pc:grpChg>
        <pc:grpChg chg="add del">
          <ac:chgData name="vincenzo giordano" userId="e19a4cf7edf4d346" providerId="LiveId" clId="{E038A459-2D2B-48C5-A1CF-D139D4D6E8D6}" dt="2020-11-07T19:47:26.843" v="321" actId="26606"/>
          <ac:grpSpMkLst>
            <pc:docMk/>
            <pc:sldMk cId="3761564367" sldId="268"/>
            <ac:grpSpMk id="1029" creationId="{9DE3F54D-33BC-4382-A2AB-5E002F0F1166}"/>
          </ac:grpSpMkLst>
        </pc:grpChg>
        <pc:grpChg chg="add del">
          <ac:chgData name="vincenzo giordano" userId="e19a4cf7edf4d346" providerId="LiveId" clId="{E038A459-2D2B-48C5-A1CF-D139D4D6E8D6}" dt="2020-11-07T20:01:12.568" v="431" actId="26606"/>
          <ac:grpSpMkLst>
            <pc:docMk/>
            <pc:sldMk cId="3761564367" sldId="268"/>
            <ac:grpSpMk id="1041" creationId="{63A1050F-42B7-42F4-9436-314DB03DE463}"/>
          </ac:grpSpMkLst>
        </pc:grpChg>
        <pc:picChg chg="add del mod">
          <ac:chgData name="vincenzo giordano" userId="e19a4cf7edf4d346" providerId="LiveId" clId="{E038A459-2D2B-48C5-A1CF-D139D4D6E8D6}" dt="2020-11-07T19:46:32.626" v="315" actId="21"/>
          <ac:picMkLst>
            <pc:docMk/>
            <pc:sldMk cId="3761564367" sldId="268"/>
            <ac:picMk id="2" creationId="{76F85209-48E3-4068-BDF3-06EDB7004F94}"/>
          </ac:picMkLst>
        </pc:picChg>
        <pc:picChg chg="add del mod">
          <ac:chgData name="vincenzo giordano" userId="e19a4cf7edf4d346" providerId="LiveId" clId="{E038A459-2D2B-48C5-A1CF-D139D4D6E8D6}" dt="2020-11-07T19:53:16.641" v="367" actId="478"/>
          <ac:picMkLst>
            <pc:docMk/>
            <pc:sldMk cId="3761564367" sldId="268"/>
            <ac:picMk id="5" creationId="{DBAD0DF6-47AF-465D-B831-1B3153491591}"/>
          </ac:picMkLst>
        </pc:picChg>
        <pc:picChg chg="add del mod">
          <ac:chgData name="vincenzo giordano" userId="e19a4cf7edf4d346" providerId="LiveId" clId="{E038A459-2D2B-48C5-A1CF-D139D4D6E8D6}" dt="2020-11-07T19:58:57.086" v="422" actId="21"/>
          <ac:picMkLst>
            <pc:docMk/>
            <pc:sldMk cId="3761564367" sldId="268"/>
            <ac:picMk id="6" creationId="{AB1E2E42-F1A5-4476-A34D-0A493C6752E3}"/>
          </ac:picMkLst>
        </pc:picChg>
        <pc:picChg chg="add mod">
          <ac:chgData name="vincenzo giordano" userId="e19a4cf7edf4d346" providerId="LiveId" clId="{E038A459-2D2B-48C5-A1CF-D139D4D6E8D6}" dt="2020-11-07T20:02:13.948" v="438" actId="1076"/>
          <ac:picMkLst>
            <pc:docMk/>
            <pc:sldMk cId="3761564367" sldId="268"/>
            <ac:picMk id="9" creationId="{EAA9878F-4AAA-44EE-A464-6265D2C5AAED}"/>
          </ac:picMkLst>
        </pc:picChg>
        <pc:picChg chg="add mod">
          <ac:chgData name="vincenzo giordano" userId="e19a4cf7edf4d346" providerId="LiveId" clId="{E038A459-2D2B-48C5-A1CF-D139D4D6E8D6}" dt="2020-11-07T20:03:04.572" v="442" actId="1076"/>
          <ac:picMkLst>
            <pc:docMk/>
            <pc:sldMk cId="3761564367" sldId="268"/>
            <ac:picMk id="10" creationId="{E5AFAB8A-AD5C-4285-9162-701272916379}"/>
          </ac:picMkLst>
        </pc:picChg>
        <pc:picChg chg="add del mod">
          <ac:chgData name="vincenzo giordano" userId="e19a4cf7edf4d346" providerId="LiveId" clId="{E038A459-2D2B-48C5-A1CF-D139D4D6E8D6}" dt="2020-11-07T20:04:26.889" v="452" actId="21"/>
          <ac:picMkLst>
            <pc:docMk/>
            <pc:sldMk cId="3761564367" sldId="268"/>
            <ac:picMk id="11" creationId="{B59A61C4-5F95-4E27-97C1-8F9F633870A7}"/>
          </ac:picMkLst>
        </pc:picChg>
        <pc:picChg chg="add del mod">
          <ac:chgData name="vincenzo giordano" userId="e19a4cf7edf4d346" providerId="LiveId" clId="{E038A459-2D2B-48C5-A1CF-D139D4D6E8D6}" dt="2020-11-07T20:00:12.535" v="425" actId="478"/>
          <ac:picMkLst>
            <pc:docMk/>
            <pc:sldMk cId="3761564367" sldId="268"/>
            <ac:picMk id="1026" creationId="{131F65F1-116E-4DE1-8F82-369507683CAB}"/>
          </ac:picMkLst>
        </pc:picChg>
        <pc:cxnChg chg="add">
          <ac:chgData name="vincenzo giordano" userId="e19a4cf7edf4d346" providerId="LiveId" clId="{E038A459-2D2B-48C5-A1CF-D139D4D6E8D6}" dt="2020-11-07T20:01:12.568" v="431" actId="26606"/>
          <ac:cxnSpMkLst>
            <pc:docMk/>
            <pc:sldMk cId="3761564367" sldId="268"/>
            <ac:cxnSpMk id="1045" creationId="{AA2EAA10-076F-46BD-8F0F-B9A2FB77A85C}"/>
          </ac:cxnSpMkLst>
        </pc:cxnChg>
        <pc:cxnChg chg="add">
          <ac:chgData name="vincenzo giordano" userId="e19a4cf7edf4d346" providerId="LiveId" clId="{E038A459-2D2B-48C5-A1CF-D139D4D6E8D6}" dt="2020-11-07T20:01:12.568" v="431" actId="26606"/>
          <ac:cxnSpMkLst>
            <pc:docMk/>
            <pc:sldMk cId="3761564367" sldId="268"/>
            <ac:cxnSpMk id="1046" creationId="{D891E407-403B-4764-86C9-33A56D3BCAA3}"/>
          </ac:cxnSpMkLst>
        </pc:cxnChg>
      </pc:sldChg>
      <pc:sldChg chg="addSp modSp new del mod setBg">
        <pc:chgData name="vincenzo giordano" userId="e19a4cf7edf4d346" providerId="LiveId" clId="{E038A459-2D2B-48C5-A1CF-D139D4D6E8D6}" dt="2020-11-07T19:49:04.985" v="329" actId="47"/>
        <pc:sldMkLst>
          <pc:docMk/>
          <pc:sldMk cId="3007124186" sldId="269"/>
        </pc:sldMkLst>
        <pc:spChg chg="add">
          <ac:chgData name="vincenzo giordano" userId="e19a4cf7edf4d346" providerId="LiveId" clId="{E038A459-2D2B-48C5-A1CF-D139D4D6E8D6}" dt="2020-11-07T19:45:17.457" v="309" actId="26606"/>
          <ac:spMkLst>
            <pc:docMk/>
            <pc:sldMk cId="3007124186" sldId="269"/>
            <ac:spMk id="71" creationId="{A2509F26-B5DC-4BA7-B476-4CB044237A2E}"/>
          </ac:spMkLst>
        </pc:spChg>
        <pc:spChg chg="add">
          <ac:chgData name="vincenzo giordano" userId="e19a4cf7edf4d346" providerId="LiveId" clId="{E038A459-2D2B-48C5-A1CF-D139D4D6E8D6}" dt="2020-11-07T19:45:17.457" v="309" actId="26606"/>
          <ac:spMkLst>
            <pc:docMk/>
            <pc:sldMk cId="3007124186" sldId="269"/>
            <ac:spMk id="73" creationId="{DB103EB1-B135-4526-B883-33228FC27FF1}"/>
          </ac:spMkLst>
        </pc:spChg>
        <pc:picChg chg="add mod">
          <ac:chgData name="vincenzo giordano" userId="e19a4cf7edf4d346" providerId="LiveId" clId="{E038A459-2D2B-48C5-A1CF-D139D4D6E8D6}" dt="2020-11-07T19:45:17.457" v="309" actId="26606"/>
          <ac:picMkLst>
            <pc:docMk/>
            <pc:sldMk cId="3007124186" sldId="269"/>
            <ac:picMk id="2050" creationId="{CC4749AA-689A-41B3-B1E4-8F28BAD2A3B4}"/>
          </ac:picMkLst>
        </pc:picChg>
      </pc:sldChg>
      <pc:sldChg chg="addSp modSp new del mod setBg">
        <pc:chgData name="vincenzo giordano" userId="e19a4cf7edf4d346" providerId="LiveId" clId="{E038A459-2D2B-48C5-A1CF-D139D4D6E8D6}" dt="2020-11-07T20:05:13.282" v="456" actId="47"/>
        <pc:sldMkLst>
          <pc:docMk/>
          <pc:sldMk cId="3323748884" sldId="270"/>
        </pc:sldMkLst>
        <pc:spChg chg="add">
          <ac:chgData name="vincenzo giordano" userId="e19a4cf7edf4d346" providerId="LiveId" clId="{E038A459-2D2B-48C5-A1CF-D139D4D6E8D6}" dt="2020-11-07T19:45:33.480" v="310" actId="26606"/>
          <ac:spMkLst>
            <pc:docMk/>
            <pc:sldMk cId="3323748884" sldId="270"/>
            <ac:spMk id="71" creationId="{A2509F26-B5DC-4BA7-B476-4CB044237A2E}"/>
          </ac:spMkLst>
        </pc:spChg>
        <pc:spChg chg="add">
          <ac:chgData name="vincenzo giordano" userId="e19a4cf7edf4d346" providerId="LiveId" clId="{E038A459-2D2B-48C5-A1CF-D139D4D6E8D6}" dt="2020-11-07T19:45:33.480" v="310" actId="26606"/>
          <ac:spMkLst>
            <pc:docMk/>
            <pc:sldMk cId="3323748884" sldId="270"/>
            <ac:spMk id="73" creationId="{DB103EB1-B135-4526-B883-33228FC27FF1}"/>
          </ac:spMkLst>
        </pc:spChg>
        <pc:picChg chg="add mod">
          <ac:chgData name="vincenzo giordano" userId="e19a4cf7edf4d346" providerId="LiveId" clId="{E038A459-2D2B-48C5-A1CF-D139D4D6E8D6}" dt="2020-11-07T19:45:33.480" v="310" actId="26606"/>
          <ac:picMkLst>
            <pc:docMk/>
            <pc:sldMk cId="3323748884" sldId="270"/>
            <ac:picMk id="3074" creationId="{485DA57C-4CFC-464B-9CA2-0099FD441A35}"/>
          </ac:picMkLst>
        </pc:picChg>
      </pc:sldChg>
      <pc:sldChg chg="addSp modSp new del">
        <pc:chgData name="vincenzo giordano" userId="e19a4cf7edf4d346" providerId="LiveId" clId="{E038A459-2D2B-48C5-A1CF-D139D4D6E8D6}" dt="2020-11-07T20:05:15.555" v="457" actId="47"/>
        <pc:sldMkLst>
          <pc:docMk/>
          <pc:sldMk cId="3867098628" sldId="271"/>
        </pc:sldMkLst>
        <pc:picChg chg="add mod">
          <ac:chgData name="vincenzo giordano" userId="e19a4cf7edf4d346" providerId="LiveId" clId="{E038A459-2D2B-48C5-A1CF-D139D4D6E8D6}" dt="2020-11-07T19:55:02.952" v="376" actId="1076"/>
          <ac:picMkLst>
            <pc:docMk/>
            <pc:sldMk cId="3867098628" sldId="271"/>
            <ac:picMk id="4098" creationId="{EA55F1B7-7AE3-4C09-BC63-59CAEFD67687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49266F-58E3-4A81-842B-145C1153188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618D1-C0B0-4B5B-B425-7FF50B3D7D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910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262517-D9D3-42D0-8128-68241A376460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72403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9BD4B07-1855-42A6-8A85-A7434FC07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A6009DE-8A4C-484E-93AB-FC46DB552A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B2BDB05-BF3E-45EC-B317-4B2866C7D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82402E-7BDA-44AA-B55B-C90951193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6B90F7-E2E3-4818-B628-C550794393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08935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5512E86-9AED-4C5B-A158-B35EA02D8C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705998-B94B-4BBD-B151-3A8E507EB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74E7649-90DC-4736-844E-4DF6D6184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91A856AA-E94E-40A4-8C9E-3D4482FFB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5B79610-20A3-441E-9622-EAB7B59474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10670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0E09059-402C-4FF3-A7D2-E6A06EFFF4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D0088FAB-20EB-4B82-BC1C-3C87420ED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F24D484-0C4F-4FEE-81DF-5B2D590B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8528820-D519-4B2D-807B-DBD89491F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FBE7A1-EDBE-4A0B-8FC1-63D929748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9702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072445-0E90-4AA3-9DF2-8A4D20627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EE60014-53C2-4643-B318-EADCA4189B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FFB216A-C91B-47BD-A06B-629E11A847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0F6B98-DF7A-43AE-A634-466D4B845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A5D3485-99CF-46E2-B415-97727F28A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8764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4FB140A-2337-4371-BDA8-3AF33609E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EAEAEB9-4E84-482A-930F-CDBAFEFB3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A975F9B-3CBA-4E95-95C7-849FDC2617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736CB0-1D3C-4F0D-A15D-F3EE32058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2F304175-07A6-47B7-8430-1B5A5060B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0510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F1297A-B1F7-4B79-9A08-323A6DA6A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4D652C1-66C2-498D-8314-05D6B2EA4A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F48F89C-1D7C-41A5-934E-71B637388D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5CCAD0E-CA41-4C9C-B45E-FA2747161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8EAC2CCE-040F-4AFA-8C96-877A8465B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BEF5BE9-8369-4A5C-8DAC-A7221DF75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32354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576BC9-9F4F-42B1-8299-0843261B0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B038504-F065-49E3-87A0-68E4DE773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9F9C5A7-C055-413C-A47E-E4BA14C009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0E3F68AD-D77E-4183-9800-63D2070C33C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FF76D5EE-010C-47EB-BA8C-BE674369D1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42081A0-40B2-4292-B256-8A4F713F1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F229323-9B23-4793-8AA3-F6CEBA964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0D24CF1-A4D4-44F8-AFBB-6F5EA115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616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75750AE-AAAF-4CCB-BDDD-2591B221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C8BE2D-5144-4290-9E31-CD7557100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08DAC6DD-0585-4A25-8D24-4D054603C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29D619E-CD4B-4AA4-B6B4-3960349C8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54567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B3C45492-2E60-4489-90A6-8B7FAC7D9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0010A9F-8607-4BF6-A1A0-B08979092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CBC93D16-F750-4428-B40A-FD1408591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413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6D8943-6C15-48DA-84D2-9A92473B96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D48462D-9455-4F3E-8CE8-6AB82B4DA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0F75D58F-4E1A-4EFF-ADF7-ADC588B52E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412DD63-DD73-4FE9-A855-DF1CFE741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A8682D2-0F78-440D-97A5-DDF9B2A94B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6353702-6E36-47DF-B4BE-B984C4238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484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D95794-1B0A-49B5-8DD7-831577FAF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A6424FEC-01BB-4B5B-948B-F494F71AAC8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F7CC9AA-028B-4E03-B82C-5F27280AA5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7B6C8F5-C059-4EE1-A3A7-9BB772E31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CA5B56B-CE75-44A9-AF2C-24BCD12E2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8957E6BE-48D7-4C36-A5DE-2499AEAFDB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284848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7669839-B7D8-4700-9B60-DDAD1E9AF6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9636785-079A-4D9A-9B32-81A99855FB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6E6F54A-9D09-40C3-A502-F54261D98B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5080EA-CC02-4041-AEE4-6E8A45A90418}" type="datetimeFigureOut">
              <a:rPr lang="it-IT" smtClean="0"/>
              <a:t>08/11/2020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85D119-C869-4951-9A26-AA26482E6F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3A3427-B5CA-417C-8C99-058435DA1B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D30FC7-0F0F-435D-90B3-25420F95F645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40270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tm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3.wav"/><Relationship Id="rId7" Type="http://schemas.openxmlformats.org/officeDocument/2006/relationships/image" Target="../media/image11.jpeg"/><Relationship Id="rId2" Type="http://schemas.openxmlformats.org/officeDocument/2006/relationships/video" Target="https://www.youtube.com/embed/MuFRDv-Aatg?feature=oembed" TargetMode="External"/><Relationship Id="rId1" Type="http://schemas.openxmlformats.org/officeDocument/2006/relationships/video" Target="https://www.youtube.com/embed/YmKARnffUec?feature=oembed" TargetMode="External"/><Relationship Id="rId6" Type="http://schemas.openxmlformats.org/officeDocument/2006/relationships/image" Target="../media/image10.jpeg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EAA9878F-4AAA-44EE-A464-6265D2C5AA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000" r="-1" b="-1"/>
          <a:stretch/>
        </p:blipFill>
        <p:spPr>
          <a:xfrm>
            <a:off x="0" y="0"/>
            <a:ext cx="12191980" cy="6857990"/>
          </a:xfrm>
          <a:prstGeom prst="rect">
            <a:avLst/>
          </a:prstGeom>
        </p:spPr>
      </p:pic>
      <p:sp>
        <p:nvSpPr>
          <p:cNvPr id="1044" name="Rectangle 94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2E6BEB7-B4CB-43B0-80A2-CF0BBBC55032}"/>
              </a:ext>
            </a:extLst>
          </p:cNvPr>
          <p:cNvSpPr txBox="1"/>
          <p:nvPr/>
        </p:nvSpPr>
        <p:spPr>
          <a:xfrm>
            <a:off x="2560066" y="5305855"/>
            <a:ext cx="7262664" cy="7448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dirty="0" err="1">
                <a:solidFill>
                  <a:srgbClr val="C00000"/>
                </a:solidFill>
                <a:latin typeface="Ravie" panose="04040805050809020602" pitchFamily="82" charset="0"/>
                <a:ea typeface="+mj-ea"/>
                <a:cs typeface="+mj-cs"/>
              </a:rPr>
              <a:t>Classe</a:t>
            </a:r>
            <a:r>
              <a:rPr lang="en-US" sz="3600" b="1" dirty="0">
                <a:solidFill>
                  <a:srgbClr val="C00000"/>
                </a:solidFill>
                <a:latin typeface="Ravie" panose="04040805050809020602" pitchFamily="82" charset="0"/>
                <a:ea typeface="+mj-ea"/>
                <a:cs typeface="+mj-cs"/>
              </a:rPr>
              <a:t> 5 D Ins. Anna Toscano</a:t>
            </a:r>
          </a:p>
        </p:txBody>
      </p:sp>
      <p:cxnSp>
        <p:nvCxnSpPr>
          <p:cNvPr id="1045" name="Straight Connector 96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6" name="Straight Connector 98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Meteora [Vladimir Nikolic]">
            <a:extLst>
              <a:ext uri="{FF2B5EF4-FFF2-40B4-BE49-F238E27FC236}">
                <a16:creationId xmlns:a16="http://schemas.microsoft.com/office/drawing/2014/main" id="{E5AFAB8A-AD5C-4285-9162-701272916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472" y="2320954"/>
            <a:ext cx="4391025" cy="6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1564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80">
              <a:srgbClr val="C2D77E"/>
            </a:gs>
            <a:gs pos="100000">
              <a:srgbClr val="00B050"/>
            </a:gs>
            <a:gs pos="74000">
              <a:schemeClr val="accent4">
                <a:lumMod val="45000"/>
                <a:lumOff val="55000"/>
              </a:schemeClr>
            </a:gs>
            <a:gs pos="77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testo&#10;&#10;Descrizione generata automaticamente">
            <a:extLst>
              <a:ext uri="{FF2B5EF4-FFF2-40B4-BE49-F238E27FC236}">
                <a16:creationId xmlns:a16="http://schemas.microsoft.com/office/drawing/2014/main" id="{BA5CD1FC-F732-47DF-842B-A759CBE3F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438" y="301654"/>
            <a:ext cx="5687240" cy="6372523"/>
          </a:xfrm>
          <a:prstGeom prst="rect">
            <a:avLst/>
          </a:prstGeom>
        </p:spPr>
      </p:pic>
      <p:pic>
        <p:nvPicPr>
          <p:cNvPr id="10" name="Immagine 9" descr="Immagine che contiene testo&#10;&#10;Descrizione generata automaticamente">
            <a:extLst>
              <a:ext uri="{FF2B5EF4-FFF2-40B4-BE49-F238E27FC236}">
                <a16:creationId xmlns:a16="http://schemas.microsoft.com/office/drawing/2014/main" id="{9C4459A3-927B-4955-BA2B-CE465C1C2E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781" y="3133730"/>
            <a:ext cx="3017118" cy="3248216"/>
          </a:xfrm>
          <a:prstGeom prst="rect">
            <a:avLst/>
          </a:prstGeom>
        </p:spPr>
      </p:pic>
      <p:sp>
        <p:nvSpPr>
          <p:cNvPr id="11" name="Fumetto: ovale 10">
            <a:extLst>
              <a:ext uri="{FF2B5EF4-FFF2-40B4-BE49-F238E27FC236}">
                <a16:creationId xmlns:a16="http://schemas.microsoft.com/office/drawing/2014/main" id="{4C7FDCAA-D0DA-46C6-9215-C6E81B125678}"/>
              </a:ext>
            </a:extLst>
          </p:cNvPr>
          <p:cNvSpPr/>
          <p:nvPr/>
        </p:nvSpPr>
        <p:spPr>
          <a:xfrm>
            <a:off x="7747753" y="301654"/>
            <a:ext cx="3477966" cy="2158738"/>
          </a:xfrm>
          <a:prstGeom prst="wedgeEllipseCallout">
            <a:avLst>
              <a:gd name="adj1" fmla="val 2787"/>
              <a:gd name="adj2" fmla="val 109438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Questa attività la trovi sul libro di Scrittura di Facciamo squadra a </a:t>
            </a:r>
          </a:p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p. 57.</a:t>
            </a:r>
          </a:p>
          <a:p>
            <a:pPr algn="ctr"/>
            <a:r>
              <a:rPr lang="it-IT" b="1" dirty="0">
                <a:solidFill>
                  <a:sysClr val="windowText" lastClr="000000"/>
                </a:solidFill>
              </a:rPr>
              <a:t> Ma ti ricordi cos’ è un MITO?</a:t>
            </a:r>
          </a:p>
        </p:txBody>
      </p:sp>
      <p:pic>
        <p:nvPicPr>
          <p:cNvPr id="2" name="20201108_001">
            <a:hlinkClick r:id="" action="ppaction://media"/>
            <a:extLst>
              <a:ext uri="{FF2B5EF4-FFF2-40B4-BE49-F238E27FC236}">
                <a16:creationId xmlns:a16="http://schemas.microsoft.com/office/drawing/2014/main" id="{DE45E885-2421-4198-BD1F-797AE0DC6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artisticChalkSketch/>
                    </a14:imgEffect>
                    <a14:imgEffect>
                      <a14:saturation sat="400000"/>
                    </a14:imgEffect>
                    <a14:imgEffect>
                      <a14:brightnessContrast bright="-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444899" y="4961107"/>
            <a:ext cx="1191740" cy="119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45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2D05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F2867-F6CA-4CDB-AFA8-2F636DAFC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5819" y="1758098"/>
            <a:ext cx="3337089" cy="1465867"/>
          </a:xfr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F0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algn="ctr"/>
            <a:r>
              <a:rPr lang="it-IT" sz="3200" b="1" dirty="0"/>
              <a:t>Ricorda!</a:t>
            </a:r>
            <a:br>
              <a:rPr lang="it-IT" sz="3200" dirty="0"/>
            </a:br>
            <a:r>
              <a:rPr lang="it-IT" sz="3200" b="1" dirty="0">
                <a:solidFill>
                  <a:srgbClr val="FF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 sequenze</a:t>
            </a:r>
            <a:br>
              <a:rPr lang="it-IT" sz="3200" dirty="0"/>
            </a:br>
            <a:r>
              <a:rPr lang="it-IT" sz="3200" dirty="0"/>
              <a:t>possono essere</a:t>
            </a:r>
          </a:p>
        </p:txBody>
      </p:sp>
      <p:sp>
        <p:nvSpPr>
          <p:cNvPr id="3" name="Stella a 12 punte 2">
            <a:extLst>
              <a:ext uri="{FF2B5EF4-FFF2-40B4-BE49-F238E27FC236}">
                <a16:creationId xmlns:a16="http://schemas.microsoft.com/office/drawing/2014/main" id="{852A9ED9-E062-499E-A471-005B31974D37}"/>
              </a:ext>
            </a:extLst>
          </p:cNvPr>
          <p:cNvSpPr/>
          <p:nvPr/>
        </p:nvSpPr>
        <p:spPr>
          <a:xfrm>
            <a:off x="734890" y="141573"/>
            <a:ext cx="3205114" cy="2658187"/>
          </a:xfrm>
          <a:prstGeom prst="star12">
            <a:avLst/>
          </a:prstGeom>
          <a:solidFill>
            <a:schemeClr val="bg1"/>
          </a:solidFill>
          <a:ln w="38100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rgbClr val="0070C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NARRATIVE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si raccontano gli avvenimenti e le azioni dei personaggi. </a:t>
            </a:r>
          </a:p>
        </p:txBody>
      </p:sp>
      <p:sp>
        <p:nvSpPr>
          <p:cNvPr id="4" name="Scorrimento orizzontale 3">
            <a:extLst>
              <a:ext uri="{FF2B5EF4-FFF2-40B4-BE49-F238E27FC236}">
                <a16:creationId xmlns:a16="http://schemas.microsoft.com/office/drawing/2014/main" id="{52E5BF6B-E54F-48F1-B3E6-CADE81C728A4}"/>
              </a:ext>
            </a:extLst>
          </p:cNvPr>
          <p:cNvSpPr/>
          <p:nvPr/>
        </p:nvSpPr>
        <p:spPr>
          <a:xfrm>
            <a:off x="7635711" y="292231"/>
            <a:ext cx="3497344" cy="1838227"/>
          </a:xfrm>
          <a:prstGeom prst="horizontalScroll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  <a:effectLst>
            <a:glow rad="139700">
              <a:srgbClr val="7030A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DESCRITTIVE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Si descrivono personaggi, luoghi, oggetti, situazioni, modi di fare</a:t>
            </a:r>
            <a:r>
              <a:rPr lang="it-IT" dirty="0"/>
              <a:t>.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5" name="Fumetto: ovale 4">
            <a:extLst>
              <a:ext uri="{FF2B5EF4-FFF2-40B4-BE49-F238E27FC236}">
                <a16:creationId xmlns:a16="http://schemas.microsoft.com/office/drawing/2014/main" id="{0D710683-ED7B-4729-A74E-7905E53E4335}"/>
              </a:ext>
            </a:extLst>
          </p:cNvPr>
          <p:cNvSpPr/>
          <p:nvPr/>
        </p:nvSpPr>
        <p:spPr>
          <a:xfrm>
            <a:off x="7226040" y="3101418"/>
            <a:ext cx="3337525" cy="2309568"/>
          </a:xfrm>
          <a:prstGeom prst="wedgeEllipseCallout">
            <a:avLst>
              <a:gd name="adj1" fmla="val 59383"/>
              <a:gd name="adj2" fmla="val 78827"/>
            </a:avLst>
          </a:prstGeom>
          <a:solidFill>
            <a:schemeClr val="bg1"/>
          </a:solidFill>
          <a:ln w="38100">
            <a:solidFill>
              <a:srgbClr val="7030A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DIALOGICHE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Riportano i dialoghi dei personaggi usando il</a:t>
            </a:r>
            <a:r>
              <a:rPr lang="it-IT" dirty="0"/>
              <a:t> </a:t>
            </a:r>
            <a:r>
              <a:rPr lang="it-IT" dirty="0">
                <a:solidFill>
                  <a:sysClr val="windowText" lastClr="000000"/>
                </a:solidFill>
              </a:rPr>
              <a:t>discorso diretto</a:t>
            </a:r>
            <a:r>
              <a:rPr lang="it-IT" dirty="0"/>
              <a:t>.</a:t>
            </a:r>
            <a:endParaRPr lang="it-IT" dirty="0">
              <a:solidFill>
                <a:sysClr val="windowText" lastClr="000000"/>
              </a:solidFill>
            </a:endParaRPr>
          </a:p>
        </p:txBody>
      </p:sp>
      <p:sp>
        <p:nvSpPr>
          <p:cNvPr id="6" name="Bolla: nuvola 5">
            <a:extLst>
              <a:ext uri="{FF2B5EF4-FFF2-40B4-BE49-F238E27FC236}">
                <a16:creationId xmlns:a16="http://schemas.microsoft.com/office/drawing/2014/main" id="{99D9CFCC-4486-45D2-BBEA-97CF8A0C8288}"/>
              </a:ext>
            </a:extLst>
          </p:cNvPr>
          <p:cNvSpPr/>
          <p:nvPr/>
        </p:nvSpPr>
        <p:spPr>
          <a:xfrm>
            <a:off x="1412450" y="3553904"/>
            <a:ext cx="3938833" cy="2384981"/>
          </a:xfrm>
          <a:prstGeom prst="cloudCallout">
            <a:avLst>
              <a:gd name="adj1" fmla="val -55505"/>
              <a:gd name="adj2" fmla="val 56794"/>
            </a:avLst>
          </a:prstGeom>
          <a:solidFill>
            <a:schemeClr val="bg1"/>
          </a:solidFill>
          <a:ln w="38100">
            <a:solidFill>
              <a:schemeClr val="accent6">
                <a:lumMod val="75000"/>
              </a:schemeClr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>
                <a:solidFill>
                  <a:schemeClr val="accent4">
                    <a:lumMod val="50000"/>
                  </a:schemeClr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RIFLESSIVE </a:t>
            </a:r>
          </a:p>
          <a:p>
            <a:pPr algn="ctr"/>
            <a:r>
              <a:rPr lang="it-IT" dirty="0">
                <a:solidFill>
                  <a:sysClr val="windowText" lastClr="000000"/>
                </a:solidFill>
              </a:rPr>
              <a:t>Riportano i giudizi, le opinioni, le riflessioni dei personaggi o del narratore</a:t>
            </a:r>
            <a:r>
              <a:rPr lang="it-IT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905669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B0F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E96B7AAE-7A74-4D73-ADC2-8899A12101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9496" y="54204"/>
            <a:ext cx="5831321" cy="6749592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80BA3747-EA23-4A81-9955-1DE2AA2B88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474" y="1695921"/>
            <a:ext cx="3577036" cy="2459212"/>
          </a:xfrm>
          <a:prstGeom prst="rect">
            <a:avLst/>
          </a:prstGeom>
        </p:spPr>
      </p:pic>
      <p:pic>
        <p:nvPicPr>
          <p:cNvPr id="4" name="Immagine 3" descr="Immagine che contiene testo&#10;&#10;Descrizione generata automaticamente">
            <a:extLst>
              <a:ext uri="{FF2B5EF4-FFF2-40B4-BE49-F238E27FC236}">
                <a16:creationId xmlns:a16="http://schemas.microsoft.com/office/drawing/2014/main" id="{0FEDA186-E5C2-4D11-808C-5CB9D5CA7C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976" y="3887440"/>
            <a:ext cx="2870065" cy="2916356"/>
          </a:xfrm>
          <a:prstGeom prst="rect">
            <a:avLst/>
          </a:prstGeom>
        </p:spPr>
      </p:pic>
      <p:pic>
        <p:nvPicPr>
          <p:cNvPr id="8" name="20201108_001">
            <a:hlinkClick r:id="" action="ppaction://media"/>
            <a:extLst>
              <a:ext uri="{FF2B5EF4-FFF2-40B4-BE49-F238E27FC236}">
                <a16:creationId xmlns:a16="http://schemas.microsoft.com/office/drawing/2014/main" id="{F6984365-3C50-46A2-8A79-F5ECD23E68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81332" y="172853"/>
            <a:ext cx="1038181" cy="1038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772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4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/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lementi multimediali online 2" title="La MITOLOGIA GRECA a CARTONI ANIMATI: RE MIDA e POSEIDONE | Storie per bambini | Ciuf Ciuf">
            <a:hlinkClick r:id="" action="ppaction://media"/>
            <a:extLst>
              <a:ext uri="{FF2B5EF4-FFF2-40B4-BE49-F238E27FC236}">
                <a16:creationId xmlns:a16="http://schemas.microsoft.com/office/drawing/2014/main" id="{D2A81C34-FE4A-4331-BAE7-323198F6373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3035029"/>
            <a:ext cx="6277582" cy="3531140"/>
          </a:xfrm>
          <a:prstGeom prst="rect">
            <a:avLst/>
          </a:prstGeom>
        </p:spPr>
      </p:pic>
      <p:pic>
        <p:nvPicPr>
          <p:cNvPr id="5" name="Elementi multimediali online 4" title="La MITOLOGIA GRECA a CARTONI ANIMATI: APOLLO e MEDUSA | Storie per bambini | Ciuf Ciuf">
            <a:hlinkClick r:id="" action="ppaction://media"/>
            <a:extLst>
              <a:ext uri="{FF2B5EF4-FFF2-40B4-BE49-F238E27FC236}">
                <a16:creationId xmlns:a16="http://schemas.microsoft.com/office/drawing/2014/main" id="{9A481470-C2ED-44D9-A23A-A9978F7D9719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7"/>
          <a:stretch>
            <a:fillRect/>
          </a:stretch>
        </p:blipFill>
        <p:spPr>
          <a:xfrm>
            <a:off x="6364052" y="0"/>
            <a:ext cx="5827948" cy="3278221"/>
          </a:xfrm>
          <a:prstGeom prst="rect">
            <a:avLst/>
          </a:prstGeom>
        </p:spPr>
      </p:pic>
      <p:pic>
        <p:nvPicPr>
          <p:cNvPr id="2" name="20201108_001">
            <a:hlinkClick r:id="" action="ppaction://media"/>
            <a:extLst>
              <a:ext uri="{FF2B5EF4-FFF2-40B4-BE49-F238E27FC236}">
                <a16:creationId xmlns:a16="http://schemas.microsoft.com/office/drawing/2014/main" id="{24503FDC-FE5C-4542-AF71-0408491A452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8299597" y="4263682"/>
            <a:ext cx="1749375" cy="174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53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06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95</Words>
  <Application>Microsoft Office PowerPoint</Application>
  <PresentationFormat>Widescreen</PresentationFormat>
  <Paragraphs>14</Paragraphs>
  <Slides>5</Slides>
  <Notes>1</Notes>
  <HiddenSlides>0</HiddenSlides>
  <MMClips>5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11" baseType="lpstr">
      <vt:lpstr>Aharoni</vt:lpstr>
      <vt:lpstr>Arial</vt:lpstr>
      <vt:lpstr>Calibri</vt:lpstr>
      <vt:lpstr>Calibri Light</vt:lpstr>
      <vt:lpstr>Ravie</vt:lpstr>
      <vt:lpstr>Tema di Office</vt:lpstr>
      <vt:lpstr>Presentazione standard di PowerPoint</vt:lpstr>
      <vt:lpstr>Presentazione standard di PowerPoint</vt:lpstr>
      <vt:lpstr>Ricorda! Le sequenze possono essere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vincenzo giordano</dc:creator>
  <cp:lastModifiedBy>vincenzo giordano</cp:lastModifiedBy>
  <cp:revision>1</cp:revision>
  <dcterms:created xsi:type="dcterms:W3CDTF">2020-11-06T15:37:56Z</dcterms:created>
  <dcterms:modified xsi:type="dcterms:W3CDTF">2020-11-08T10:16:25Z</dcterms:modified>
</cp:coreProperties>
</file>