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15276-1EA3-4903-8016-777C3B7D03F0}" v="58" dt="2020-11-23T20:53:56.068"/>
    <p1510:client id="{EC46713D-DA80-466D-A78C-FE5F82EA2A32}" v="22" dt="2020-11-23T17:26:54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11215276-1EA3-4903-8016-777C3B7D03F0}"/>
    <pc:docChg chg="undo custSel mod delSld modSld">
      <pc:chgData name="vincenzo giordano" userId="e19a4cf7edf4d346" providerId="LiveId" clId="{11215276-1EA3-4903-8016-777C3B7D03F0}" dt="2020-11-23T20:54:50.511" v="299" actId="1076"/>
      <pc:docMkLst>
        <pc:docMk/>
      </pc:docMkLst>
      <pc:sldChg chg="addSp delSp modSp mod setBg delAnim modAnim">
        <pc:chgData name="vincenzo giordano" userId="e19a4cf7edf4d346" providerId="LiveId" clId="{11215276-1EA3-4903-8016-777C3B7D03F0}" dt="2020-11-23T20:50:37.226" v="259" actId="1076"/>
        <pc:sldMkLst>
          <pc:docMk/>
          <pc:sldMk cId="1376595969" sldId="256"/>
        </pc:sldMkLst>
        <pc:spChg chg="add mod">
          <ac:chgData name="vincenzo giordano" userId="e19a4cf7edf4d346" providerId="LiveId" clId="{11215276-1EA3-4903-8016-777C3B7D03F0}" dt="2020-11-23T19:49:55.487" v="193" actId="1076"/>
          <ac:spMkLst>
            <pc:docMk/>
            <pc:sldMk cId="1376595969" sldId="256"/>
            <ac:spMk id="2" creationId="{705BC1E6-1169-435B-A387-153E072C1584}"/>
          </ac:spMkLst>
        </pc:spChg>
        <pc:spChg chg="add mod">
          <ac:chgData name="vincenzo giordano" userId="e19a4cf7edf4d346" providerId="LiveId" clId="{11215276-1EA3-4903-8016-777C3B7D03F0}" dt="2020-11-23T19:56:32.629" v="199" actId="14100"/>
          <ac:spMkLst>
            <pc:docMk/>
            <pc:sldMk cId="1376595969" sldId="256"/>
            <ac:spMk id="4" creationId="{E485E953-934E-4055-B72E-20CD57DC518F}"/>
          </ac:spMkLst>
        </pc:spChg>
        <pc:spChg chg="add mod">
          <ac:chgData name="vincenzo giordano" userId="e19a4cf7edf4d346" providerId="LiveId" clId="{11215276-1EA3-4903-8016-777C3B7D03F0}" dt="2020-11-23T20:09:24.254" v="218" actId="1076"/>
          <ac:spMkLst>
            <pc:docMk/>
            <pc:sldMk cId="1376595969" sldId="256"/>
            <ac:spMk id="6" creationId="{5FD8E73D-63E1-4956-8688-4ED9B18F5752}"/>
          </ac:spMkLst>
        </pc:spChg>
        <pc:picChg chg="add del mod">
          <ac:chgData name="vincenzo giordano" userId="e19a4cf7edf4d346" providerId="LiveId" clId="{11215276-1EA3-4903-8016-777C3B7D03F0}" dt="2020-11-23T20:48:04.026" v="237" actId="21"/>
          <ac:picMkLst>
            <pc:docMk/>
            <pc:sldMk cId="1376595969" sldId="256"/>
            <ac:picMk id="3" creationId="{42408A6E-EE0C-4899-B45D-8059E6981FA8}"/>
          </ac:picMkLst>
        </pc:picChg>
        <pc:picChg chg="add mod">
          <ac:chgData name="vincenzo giordano" userId="e19a4cf7edf4d346" providerId="LiveId" clId="{11215276-1EA3-4903-8016-777C3B7D03F0}" dt="2020-11-23T20:50:37.226" v="259" actId="1076"/>
          <ac:picMkLst>
            <pc:docMk/>
            <pc:sldMk cId="1376595969" sldId="256"/>
            <ac:picMk id="5" creationId="{3359B2B9-6626-409D-A689-1BF46C9D8664}"/>
          </ac:picMkLst>
        </pc:picChg>
        <pc:picChg chg="add mod">
          <ac:chgData name="vincenzo giordano" userId="e19a4cf7edf4d346" providerId="LiveId" clId="{11215276-1EA3-4903-8016-777C3B7D03F0}" dt="2020-11-23T20:07:37.505" v="205" actId="14100"/>
          <ac:picMkLst>
            <pc:docMk/>
            <pc:sldMk cId="1376595969" sldId="256"/>
            <ac:picMk id="1026" creationId="{9BA7C2AD-643B-47EB-A393-3F6504CEF0DF}"/>
          </ac:picMkLst>
        </pc:picChg>
        <pc:picChg chg="add mod">
          <ac:chgData name="vincenzo giordano" userId="e19a4cf7edf4d346" providerId="LiveId" clId="{11215276-1EA3-4903-8016-777C3B7D03F0}" dt="2020-11-23T20:50:10.628" v="252" actId="1076"/>
          <ac:picMkLst>
            <pc:docMk/>
            <pc:sldMk cId="1376595969" sldId="256"/>
            <ac:picMk id="1028" creationId="{A67353B7-2EDB-4B38-A540-03B3AC55EB1F}"/>
          </ac:picMkLst>
        </pc:picChg>
      </pc:sldChg>
      <pc:sldChg chg="addSp delSp modSp mod setBg">
        <pc:chgData name="vincenzo giordano" userId="e19a4cf7edf4d346" providerId="LiveId" clId="{11215276-1EA3-4903-8016-777C3B7D03F0}" dt="2020-11-23T18:02:11.738" v="104" actId="14100"/>
        <pc:sldMkLst>
          <pc:docMk/>
          <pc:sldMk cId="2403018248" sldId="257"/>
        </pc:sldMkLst>
        <pc:spChg chg="add mod">
          <ac:chgData name="vincenzo giordano" userId="e19a4cf7edf4d346" providerId="LiveId" clId="{11215276-1EA3-4903-8016-777C3B7D03F0}" dt="2020-11-23T18:02:11.738" v="104" actId="14100"/>
          <ac:spMkLst>
            <pc:docMk/>
            <pc:sldMk cId="2403018248" sldId="257"/>
            <ac:spMk id="3" creationId="{DAE34C01-ACFD-4B4C-ABCE-A3E1926EADD0}"/>
          </ac:spMkLst>
        </pc:spChg>
        <pc:spChg chg="add del">
          <ac:chgData name="vincenzo giordano" userId="e19a4cf7edf4d346" providerId="LiveId" clId="{11215276-1EA3-4903-8016-777C3B7D03F0}" dt="2020-11-23T17:58:05.164" v="48" actId="26606"/>
          <ac:spMkLst>
            <pc:docMk/>
            <pc:sldMk cId="2403018248" sldId="257"/>
            <ac:spMk id="71" creationId="{82A5F716-98EF-42EF-A471-87C6DFDCC799}"/>
          </ac:spMkLst>
        </pc:spChg>
        <pc:spChg chg="add del">
          <ac:chgData name="vincenzo giordano" userId="e19a4cf7edf4d346" providerId="LiveId" clId="{11215276-1EA3-4903-8016-777C3B7D03F0}" dt="2020-11-23T17:58:05.164" v="48" actId="26606"/>
          <ac:spMkLst>
            <pc:docMk/>
            <pc:sldMk cId="2403018248" sldId="257"/>
            <ac:spMk id="73" creationId="{B87687D8-4EF1-4EF2-BF7E-74BB4A3D1806}"/>
          </ac:spMkLst>
        </pc:spChg>
        <pc:spChg chg="add del">
          <ac:chgData name="vincenzo giordano" userId="e19a4cf7edf4d346" providerId="LiveId" clId="{11215276-1EA3-4903-8016-777C3B7D03F0}" dt="2020-11-23T18:00:13.616" v="69" actId="26606"/>
          <ac:spMkLst>
            <pc:docMk/>
            <pc:sldMk cId="2403018248" sldId="257"/>
            <ac:spMk id="75" creationId="{ADAD1991-FFD1-4E94-ABAB-7560D33008E4}"/>
          </ac:spMkLst>
        </pc:spChg>
        <pc:spChg chg="add del">
          <ac:chgData name="vincenzo giordano" userId="e19a4cf7edf4d346" providerId="LiveId" clId="{11215276-1EA3-4903-8016-777C3B7D03F0}" dt="2020-11-23T17:58:57.122" v="56" actId="26606"/>
          <ac:spMkLst>
            <pc:docMk/>
            <pc:sldMk cId="2403018248" sldId="257"/>
            <ac:spMk id="138" creationId="{C3862298-AF85-4572-BED3-52E573EBD410}"/>
          </ac:spMkLst>
        </pc:spChg>
        <pc:spChg chg="add del">
          <ac:chgData name="vincenzo giordano" userId="e19a4cf7edf4d346" providerId="LiveId" clId="{11215276-1EA3-4903-8016-777C3B7D03F0}" dt="2020-11-23T17:58:57.122" v="56" actId="26606"/>
          <ac:spMkLst>
            <pc:docMk/>
            <pc:sldMk cId="2403018248" sldId="257"/>
            <ac:spMk id="140" creationId="{7BE265E6-D012-42B3-A7DE-C8FEED40DBB7}"/>
          </ac:spMkLst>
        </pc:spChg>
        <pc:spChg chg="add del">
          <ac:chgData name="vincenzo giordano" userId="e19a4cf7edf4d346" providerId="LiveId" clId="{11215276-1EA3-4903-8016-777C3B7D03F0}" dt="2020-11-23T17:58:57.122" v="56" actId="26606"/>
          <ac:spMkLst>
            <pc:docMk/>
            <pc:sldMk cId="2403018248" sldId="257"/>
            <ac:spMk id="142" creationId="{6EB9A5AE-0A9C-4EB1-9569-A44D89EFC5BD}"/>
          </ac:spMkLst>
        </pc:spChg>
        <pc:spChg chg="add del">
          <ac:chgData name="vincenzo giordano" userId="e19a4cf7edf4d346" providerId="LiveId" clId="{11215276-1EA3-4903-8016-777C3B7D03F0}" dt="2020-11-23T18:00:13.616" v="69" actId="26606"/>
          <ac:spMkLst>
            <pc:docMk/>
            <pc:sldMk cId="2403018248" sldId="257"/>
            <ac:spMk id="1028" creationId="{57845966-6EFC-468A-9CC7-BAB4B95854E7}"/>
          </ac:spMkLst>
        </pc:spChg>
        <pc:spChg chg="add del">
          <ac:chgData name="vincenzo giordano" userId="e19a4cf7edf4d346" providerId="LiveId" clId="{11215276-1EA3-4903-8016-777C3B7D03F0}" dt="2020-11-23T17:58:59.568" v="58" actId="26606"/>
          <ac:spMkLst>
            <pc:docMk/>
            <pc:sldMk cId="2403018248" sldId="257"/>
            <ac:spMk id="1031" creationId="{22F15A2D-2324-487D-A02A-BF46C5C580EB}"/>
          </ac:spMkLst>
        </pc:spChg>
        <pc:spChg chg="add del">
          <ac:chgData name="vincenzo giordano" userId="e19a4cf7edf4d346" providerId="LiveId" clId="{11215276-1EA3-4903-8016-777C3B7D03F0}" dt="2020-11-23T17:58:59.568" v="58" actId="26606"/>
          <ac:spMkLst>
            <pc:docMk/>
            <pc:sldMk cId="2403018248" sldId="257"/>
            <ac:spMk id="1032" creationId="{2AEAFA59-923A-4F54-8B49-44C970BCC323}"/>
          </ac:spMkLst>
        </pc:spChg>
        <pc:spChg chg="add del">
          <ac:chgData name="vincenzo giordano" userId="e19a4cf7edf4d346" providerId="LiveId" clId="{11215276-1EA3-4903-8016-777C3B7D03F0}" dt="2020-11-23T17:58:59.568" v="58" actId="26606"/>
          <ac:spMkLst>
            <pc:docMk/>
            <pc:sldMk cId="2403018248" sldId="257"/>
            <ac:spMk id="1033" creationId="{C37E9D4B-7BFA-4D10-B666-547BAC499469}"/>
          </ac:spMkLst>
        </pc:spChg>
        <pc:spChg chg="add del">
          <ac:chgData name="vincenzo giordano" userId="e19a4cf7edf4d346" providerId="LiveId" clId="{11215276-1EA3-4903-8016-777C3B7D03F0}" dt="2020-11-23T17:59:19.364" v="60" actId="26606"/>
          <ac:spMkLst>
            <pc:docMk/>
            <pc:sldMk cId="2403018248" sldId="257"/>
            <ac:spMk id="1035" creationId="{C3862298-AF85-4572-BED3-52E573EBD410}"/>
          </ac:spMkLst>
        </pc:spChg>
        <pc:spChg chg="add del">
          <ac:chgData name="vincenzo giordano" userId="e19a4cf7edf4d346" providerId="LiveId" clId="{11215276-1EA3-4903-8016-777C3B7D03F0}" dt="2020-11-23T17:59:19.364" v="60" actId="26606"/>
          <ac:spMkLst>
            <pc:docMk/>
            <pc:sldMk cId="2403018248" sldId="257"/>
            <ac:spMk id="1036" creationId="{7BE265E6-D012-42B3-A7DE-C8FEED40DBB7}"/>
          </ac:spMkLst>
        </pc:spChg>
        <pc:spChg chg="add del">
          <ac:chgData name="vincenzo giordano" userId="e19a4cf7edf4d346" providerId="LiveId" clId="{11215276-1EA3-4903-8016-777C3B7D03F0}" dt="2020-11-23T17:59:19.364" v="60" actId="26606"/>
          <ac:spMkLst>
            <pc:docMk/>
            <pc:sldMk cId="2403018248" sldId="257"/>
            <ac:spMk id="1037" creationId="{6EB9A5AE-0A9C-4EB1-9569-A44D89EFC5BD}"/>
          </ac:spMkLst>
        </pc:spChg>
        <pc:spChg chg="add del">
          <ac:chgData name="vincenzo giordano" userId="e19a4cf7edf4d346" providerId="LiveId" clId="{11215276-1EA3-4903-8016-777C3B7D03F0}" dt="2020-11-23T17:59:24.565" v="62" actId="26606"/>
          <ac:spMkLst>
            <pc:docMk/>
            <pc:sldMk cId="2403018248" sldId="257"/>
            <ac:spMk id="1039" creationId="{8950AD4C-6AF3-49F8-94E1-DBCAFB39478B}"/>
          </ac:spMkLst>
        </pc:spChg>
        <pc:spChg chg="add del">
          <ac:chgData name="vincenzo giordano" userId="e19a4cf7edf4d346" providerId="LiveId" clId="{11215276-1EA3-4903-8016-777C3B7D03F0}" dt="2020-11-23T17:59:24.565" v="62" actId="26606"/>
          <ac:spMkLst>
            <pc:docMk/>
            <pc:sldMk cId="2403018248" sldId="257"/>
            <ac:spMk id="1040" creationId="{DEAEE08D-A745-4391-9073-9E99767E09D4}"/>
          </ac:spMkLst>
        </pc:spChg>
        <pc:spChg chg="add del">
          <ac:chgData name="vincenzo giordano" userId="e19a4cf7edf4d346" providerId="LiveId" clId="{11215276-1EA3-4903-8016-777C3B7D03F0}" dt="2020-11-23T17:59:24.565" v="62" actId="26606"/>
          <ac:spMkLst>
            <pc:docMk/>
            <pc:sldMk cId="2403018248" sldId="257"/>
            <ac:spMk id="1041" creationId="{7E862DF0-097D-4BBD-A1A1-35B522C5EB97}"/>
          </ac:spMkLst>
        </pc:spChg>
        <pc:spChg chg="add del">
          <ac:chgData name="vincenzo giordano" userId="e19a4cf7edf4d346" providerId="LiveId" clId="{11215276-1EA3-4903-8016-777C3B7D03F0}" dt="2020-11-23T17:59:57.210" v="64" actId="26606"/>
          <ac:spMkLst>
            <pc:docMk/>
            <pc:sldMk cId="2403018248" sldId="257"/>
            <ac:spMk id="1043" creationId="{DE85DFFE-C3E0-4030-AE7F-A60F0A82AA42}"/>
          </ac:spMkLst>
        </pc:spChg>
        <pc:spChg chg="add del">
          <ac:chgData name="vincenzo giordano" userId="e19a4cf7edf4d346" providerId="LiveId" clId="{11215276-1EA3-4903-8016-777C3B7D03F0}" dt="2020-11-23T18:00:07.413" v="66" actId="26606"/>
          <ac:spMkLst>
            <pc:docMk/>
            <pc:sldMk cId="2403018248" sldId="257"/>
            <ac:spMk id="1045" creationId="{22F15A2D-2324-487D-A02A-BF46C5C580EB}"/>
          </ac:spMkLst>
        </pc:spChg>
        <pc:spChg chg="add del">
          <ac:chgData name="vincenzo giordano" userId="e19a4cf7edf4d346" providerId="LiveId" clId="{11215276-1EA3-4903-8016-777C3B7D03F0}" dt="2020-11-23T18:00:07.413" v="66" actId="26606"/>
          <ac:spMkLst>
            <pc:docMk/>
            <pc:sldMk cId="2403018248" sldId="257"/>
            <ac:spMk id="1046" creationId="{2AEAFA59-923A-4F54-8B49-44C970BCC323}"/>
          </ac:spMkLst>
        </pc:spChg>
        <pc:spChg chg="add del">
          <ac:chgData name="vincenzo giordano" userId="e19a4cf7edf4d346" providerId="LiveId" clId="{11215276-1EA3-4903-8016-777C3B7D03F0}" dt="2020-11-23T18:00:07.413" v="66" actId="26606"/>
          <ac:spMkLst>
            <pc:docMk/>
            <pc:sldMk cId="2403018248" sldId="257"/>
            <ac:spMk id="1047" creationId="{C37E9D4B-7BFA-4D10-B666-547BAC499469}"/>
          </ac:spMkLst>
        </pc:spChg>
        <pc:picChg chg="add del mod">
          <ac:chgData name="vincenzo giordano" userId="e19a4cf7edf4d346" providerId="LiveId" clId="{11215276-1EA3-4903-8016-777C3B7D03F0}" dt="2020-11-23T17:57:51.450" v="44" actId="478"/>
          <ac:picMkLst>
            <pc:docMk/>
            <pc:sldMk cId="2403018248" sldId="257"/>
            <ac:picMk id="2" creationId="{C1A66BF7-28D8-447B-A31C-D74342F4CDDA}"/>
          </ac:picMkLst>
        </pc:picChg>
        <pc:picChg chg="mod">
          <ac:chgData name="vincenzo giordano" userId="e19a4cf7edf4d346" providerId="LiveId" clId="{11215276-1EA3-4903-8016-777C3B7D03F0}" dt="2020-11-23T18:00:13.616" v="69" actId="26606"/>
          <ac:picMkLst>
            <pc:docMk/>
            <pc:sldMk cId="2403018248" sldId="257"/>
            <ac:picMk id="1026" creationId="{021F3025-306B-4B74-BFD0-11111BEF56DB}"/>
          </ac:picMkLst>
        </pc:picChg>
        <pc:picChg chg="add del">
          <ac:chgData name="vincenzo giordano" userId="e19a4cf7edf4d346" providerId="LiveId" clId="{11215276-1EA3-4903-8016-777C3B7D03F0}" dt="2020-11-23T18:00:13.616" v="69" actId="26606"/>
          <ac:picMkLst>
            <pc:docMk/>
            <pc:sldMk cId="2403018248" sldId="257"/>
            <ac:picMk id="1029" creationId="{75554383-98AF-4A47-BB65-705FAAA4BE6A}"/>
          </ac:picMkLst>
        </pc:picChg>
      </pc:sldChg>
      <pc:sldChg chg="addSp delSp modSp mod setBg delAnim modAnim">
        <pc:chgData name="vincenzo giordano" userId="e19a4cf7edf4d346" providerId="LiveId" clId="{11215276-1EA3-4903-8016-777C3B7D03F0}" dt="2020-11-23T20:54:50.511" v="299" actId="1076"/>
        <pc:sldMkLst>
          <pc:docMk/>
          <pc:sldMk cId="231739440" sldId="258"/>
        </pc:sldMkLst>
        <pc:spChg chg="mod">
          <ac:chgData name="vincenzo giordano" userId="e19a4cf7edf4d346" providerId="LiveId" clId="{11215276-1EA3-4903-8016-777C3B7D03F0}" dt="2020-11-23T18:03:37.699" v="106" actId="1076"/>
          <ac:spMkLst>
            <pc:docMk/>
            <pc:sldMk cId="231739440" sldId="258"/>
            <ac:spMk id="6" creationId="{1AA68B0B-F78B-4AE0-BE48-5E03341DB818}"/>
          </ac:spMkLst>
        </pc:spChg>
        <pc:spChg chg="mod">
          <ac:chgData name="vincenzo giordano" userId="e19a4cf7edf4d346" providerId="LiveId" clId="{11215276-1EA3-4903-8016-777C3B7D03F0}" dt="2020-11-23T18:03:34.230" v="105" actId="1076"/>
          <ac:spMkLst>
            <pc:docMk/>
            <pc:sldMk cId="231739440" sldId="258"/>
            <ac:spMk id="7" creationId="{4FFF3C0D-1F6B-4E6A-B21D-0D7361F185D4}"/>
          </ac:spMkLst>
        </pc:spChg>
        <pc:picChg chg="add del mod">
          <ac:chgData name="vincenzo giordano" userId="e19a4cf7edf4d346" providerId="LiveId" clId="{11215276-1EA3-4903-8016-777C3B7D03F0}" dt="2020-11-23T20:46:44.782" v="225" actId="478"/>
          <ac:picMkLst>
            <pc:docMk/>
            <pc:sldMk cId="231739440" sldId="258"/>
            <ac:picMk id="2" creationId="{511E30DB-0B6F-41BE-9D53-9A2BE4CBA97A}"/>
          </ac:picMkLst>
        </pc:picChg>
        <pc:picChg chg="add del mod">
          <ac:chgData name="vincenzo giordano" userId="e19a4cf7edf4d346" providerId="LiveId" clId="{11215276-1EA3-4903-8016-777C3B7D03F0}" dt="2020-11-23T20:46:41.432" v="222" actId="478"/>
          <ac:picMkLst>
            <pc:docMk/>
            <pc:sldMk cId="231739440" sldId="258"/>
            <ac:picMk id="4" creationId="{84FD5D1B-89AD-4180-B778-45B0A6A36C50}"/>
          </ac:picMkLst>
        </pc:picChg>
        <pc:picChg chg="add del mod">
          <ac:chgData name="vincenzo giordano" userId="e19a4cf7edf4d346" providerId="LiveId" clId="{11215276-1EA3-4903-8016-777C3B7D03F0}" dt="2020-11-23T20:46:37.632" v="221" actId="478"/>
          <ac:picMkLst>
            <pc:docMk/>
            <pc:sldMk cId="231739440" sldId="258"/>
            <ac:picMk id="8" creationId="{FF07A9DD-FEB3-4648-8C9C-A21A04EA409A}"/>
          </ac:picMkLst>
        </pc:picChg>
        <pc:picChg chg="add del mod">
          <ac:chgData name="vincenzo giordano" userId="e19a4cf7edf4d346" providerId="LiveId" clId="{11215276-1EA3-4903-8016-777C3B7D03F0}" dt="2020-11-23T20:46:46.803" v="226" actId="478"/>
          <ac:picMkLst>
            <pc:docMk/>
            <pc:sldMk cId="231739440" sldId="258"/>
            <ac:picMk id="9" creationId="{9E7C271C-B9BD-430F-9DE4-E752B8CC960B}"/>
          </ac:picMkLst>
        </pc:picChg>
        <pc:picChg chg="add del mod">
          <ac:chgData name="vincenzo giordano" userId="e19a4cf7edf4d346" providerId="LiveId" clId="{11215276-1EA3-4903-8016-777C3B7D03F0}" dt="2020-11-23T20:46:43.196" v="224" actId="478"/>
          <ac:picMkLst>
            <pc:docMk/>
            <pc:sldMk cId="231739440" sldId="258"/>
            <ac:picMk id="10" creationId="{0AC1FC26-9E73-4F6C-B3F3-E46981CDB787}"/>
          </ac:picMkLst>
        </pc:picChg>
        <pc:picChg chg="add del mod">
          <ac:chgData name="vincenzo giordano" userId="e19a4cf7edf4d346" providerId="LiveId" clId="{11215276-1EA3-4903-8016-777C3B7D03F0}" dt="2020-11-23T20:48:40.475" v="243" actId="21"/>
          <ac:picMkLst>
            <pc:docMk/>
            <pc:sldMk cId="231739440" sldId="258"/>
            <ac:picMk id="11" creationId="{CB23FF73-79F9-4CDE-A50D-7BA954528C60}"/>
          </ac:picMkLst>
        </pc:picChg>
        <pc:picChg chg="add mod">
          <ac:chgData name="vincenzo giordano" userId="e19a4cf7edf4d346" providerId="LiveId" clId="{11215276-1EA3-4903-8016-777C3B7D03F0}" dt="2020-11-23T20:54:50.511" v="299" actId="1076"/>
          <ac:picMkLst>
            <pc:docMk/>
            <pc:sldMk cId="231739440" sldId="258"/>
            <ac:picMk id="12" creationId="{508112B8-5341-488F-8A71-219A85BAA95E}"/>
          </ac:picMkLst>
        </pc:picChg>
      </pc:sldChg>
      <pc:sldChg chg="addSp delSp modSp mod setBg delAnim modAnim">
        <pc:chgData name="vincenzo giordano" userId="e19a4cf7edf4d346" providerId="LiveId" clId="{11215276-1EA3-4903-8016-777C3B7D03F0}" dt="2020-11-23T20:53:56.068" v="298"/>
        <pc:sldMkLst>
          <pc:docMk/>
          <pc:sldMk cId="3288727378" sldId="259"/>
        </pc:sldMkLst>
        <pc:picChg chg="add del mod">
          <ac:chgData name="vincenzo giordano" userId="e19a4cf7edf4d346" providerId="LiveId" clId="{11215276-1EA3-4903-8016-777C3B7D03F0}" dt="2020-11-23T20:47:01.736" v="230" actId="478"/>
          <ac:picMkLst>
            <pc:docMk/>
            <pc:sldMk cId="3288727378" sldId="259"/>
            <ac:picMk id="2" creationId="{69E850ED-8083-4609-9BE1-B689AB4BD948}"/>
          </ac:picMkLst>
        </pc:picChg>
        <pc:picChg chg="add del mod">
          <ac:chgData name="vincenzo giordano" userId="e19a4cf7edf4d346" providerId="LiveId" clId="{11215276-1EA3-4903-8016-777C3B7D03F0}" dt="2020-11-23T20:47:00.138" v="229" actId="478"/>
          <ac:picMkLst>
            <pc:docMk/>
            <pc:sldMk cId="3288727378" sldId="259"/>
            <ac:picMk id="3" creationId="{C194E4B2-B06E-45D8-8687-9B786287C2C6}"/>
          </ac:picMkLst>
        </pc:picChg>
        <pc:picChg chg="add del mod">
          <ac:chgData name="vincenzo giordano" userId="e19a4cf7edf4d346" providerId="LiveId" clId="{11215276-1EA3-4903-8016-777C3B7D03F0}" dt="2020-11-23T20:47:03.323" v="231" actId="478"/>
          <ac:picMkLst>
            <pc:docMk/>
            <pc:sldMk cId="3288727378" sldId="259"/>
            <ac:picMk id="4" creationId="{6DEEF086-70F3-4A00-91F8-4F96842DA57E}"/>
          </ac:picMkLst>
        </pc:picChg>
        <pc:picChg chg="add del mod">
          <ac:chgData name="vincenzo giordano" userId="e19a4cf7edf4d346" providerId="LiveId" clId="{11215276-1EA3-4903-8016-777C3B7D03F0}" dt="2020-11-23T20:46:58.391" v="228" actId="478"/>
          <ac:picMkLst>
            <pc:docMk/>
            <pc:sldMk cId="3288727378" sldId="259"/>
            <ac:picMk id="5" creationId="{F0A339C4-85DE-41CB-98D5-EB645386C4F9}"/>
          </ac:picMkLst>
        </pc:picChg>
        <pc:picChg chg="add del mod">
          <ac:chgData name="vincenzo giordano" userId="e19a4cf7edf4d346" providerId="LiveId" clId="{11215276-1EA3-4903-8016-777C3B7D03F0}" dt="2020-11-23T20:46:53.908" v="227" actId="478"/>
          <ac:picMkLst>
            <pc:docMk/>
            <pc:sldMk cId="3288727378" sldId="259"/>
            <ac:picMk id="6" creationId="{7A6698C7-C9FD-4C18-B548-5FF081AED91E}"/>
          </ac:picMkLst>
        </pc:picChg>
        <pc:picChg chg="add del mod">
          <ac:chgData name="vincenzo giordano" userId="e19a4cf7edf4d346" providerId="LiveId" clId="{11215276-1EA3-4903-8016-777C3B7D03F0}" dt="2020-11-23T20:48:26.191" v="240" actId="21"/>
          <ac:picMkLst>
            <pc:docMk/>
            <pc:sldMk cId="3288727378" sldId="259"/>
            <ac:picMk id="8" creationId="{3A3C05FF-2929-42EA-AE6A-06FF1FD1B782}"/>
          </ac:picMkLst>
        </pc:picChg>
        <pc:picChg chg="add mod">
          <ac:chgData name="vincenzo giordano" userId="e19a4cf7edf4d346" providerId="LiveId" clId="{11215276-1EA3-4903-8016-777C3B7D03F0}" dt="2020-11-23T20:53:56.068" v="298"/>
          <ac:picMkLst>
            <pc:docMk/>
            <pc:sldMk cId="3288727378" sldId="259"/>
            <ac:picMk id="11" creationId="{11F4F77E-64AA-4A98-9B0F-F8A2E7B0F89B}"/>
          </ac:picMkLst>
        </pc:picChg>
      </pc:sldChg>
      <pc:sldChg chg="del">
        <pc:chgData name="vincenzo giordano" userId="e19a4cf7edf4d346" providerId="LiveId" clId="{11215276-1EA3-4903-8016-777C3B7D03F0}" dt="2020-11-23T20:09:09.746" v="216" actId="47"/>
        <pc:sldMkLst>
          <pc:docMk/>
          <pc:sldMk cId="673339859" sldId="260"/>
        </pc:sldMkLst>
      </pc:sldChg>
      <pc:sldChg chg="addSp delSp modSp mod setBg delAnim modAnim">
        <pc:chgData name="vincenzo giordano" userId="e19a4cf7edf4d346" providerId="LiveId" clId="{11215276-1EA3-4903-8016-777C3B7D03F0}" dt="2020-11-23T20:52:29.875" v="281" actId="14100"/>
        <pc:sldMkLst>
          <pc:docMk/>
          <pc:sldMk cId="1353474244" sldId="261"/>
        </pc:sldMkLst>
        <pc:spChg chg="mod">
          <ac:chgData name="vincenzo giordano" userId="e19a4cf7edf4d346" providerId="LiveId" clId="{11215276-1EA3-4903-8016-777C3B7D03F0}" dt="2020-11-23T17:31:36.106" v="38" actId="1076"/>
          <ac:spMkLst>
            <pc:docMk/>
            <pc:sldMk cId="1353474244" sldId="261"/>
            <ac:spMk id="5" creationId="{C2E2317E-0112-4ECB-95D5-22DD8342C5CF}"/>
          </ac:spMkLst>
        </pc:spChg>
        <pc:spChg chg="mod">
          <ac:chgData name="vincenzo giordano" userId="e19a4cf7edf4d346" providerId="LiveId" clId="{11215276-1EA3-4903-8016-777C3B7D03F0}" dt="2020-11-23T20:51:55.433" v="274" actId="1076"/>
          <ac:spMkLst>
            <pc:docMk/>
            <pc:sldMk cId="1353474244" sldId="261"/>
            <ac:spMk id="6" creationId="{B76FF9EB-5FF4-487F-BD9E-0BE52BB3C285}"/>
          </ac:spMkLst>
        </pc:spChg>
        <pc:spChg chg="mod">
          <ac:chgData name="vincenzo giordano" userId="e19a4cf7edf4d346" providerId="LiveId" clId="{11215276-1EA3-4903-8016-777C3B7D03F0}" dt="2020-11-23T20:51:48.033" v="272" actId="1076"/>
          <ac:spMkLst>
            <pc:docMk/>
            <pc:sldMk cId="1353474244" sldId="261"/>
            <ac:spMk id="7" creationId="{4F2B872B-F44E-4DF1-AD7E-D8B45B29F2CE}"/>
          </ac:spMkLst>
        </pc:spChg>
        <pc:picChg chg="add del mod">
          <ac:chgData name="vincenzo giordano" userId="e19a4cf7edf4d346" providerId="LiveId" clId="{11215276-1EA3-4903-8016-777C3B7D03F0}" dt="2020-11-23T20:48:58.027" v="247" actId="21"/>
          <ac:picMkLst>
            <pc:docMk/>
            <pc:sldMk cId="1353474244" sldId="261"/>
            <ac:picMk id="2" creationId="{C76B4004-5F05-4DEF-BC3A-A6240DBE12A1}"/>
          </ac:picMkLst>
        </pc:picChg>
        <pc:picChg chg="add mod">
          <ac:chgData name="vincenzo giordano" userId="e19a4cf7edf4d346" providerId="LiveId" clId="{11215276-1EA3-4903-8016-777C3B7D03F0}" dt="2020-11-23T20:52:29.875" v="281" actId="14100"/>
          <ac:picMkLst>
            <pc:docMk/>
            <pc:sldMk cId="1353474244" sldId="261"/>
            <ac:picMk id="8" creationId="{4DC172B9-AE47-485F-AD8B-036A8098675E}"/>
          </ac:picMkLst>
        </pc:picChg>
      </pc:sldChg>
      <pc:sldChg chg="addSp delSp modSp mod setBg modAnim">
        <pc:chgData name="vincenzo giordano" userId="e19a4cf7edf4d346" providerId="LiveId" clId="{11215276-1EA3-4903-8016-777C3B7D03F0}" dt="2020-11-23T20:51:19.583" v="267"/>
        <pc:sldMkLst>
          <pc:docMk/>
          <pc:sldMk cId="1617888079" sldId="262"/>
        </pc:sldMkLst>
        <pc:spChg chg="add del mod">
          <ac:chgData name="vincenzo giordano" userId="e19a4cf7edf4d346" providerId="LiveId" clId="{11215276-1EA3-4903-8016-777C3B7D03F0}" dt="2020-11-23T19:44:14.054" v="118" actId="478"/>
          <ac:spMkLst>
            <pc:docMk/>
            <pc:sldMk cId="1617888079" sldId="262"/>
            <ac:spMk id="4" creationId="{890F5C3E-70E8-4051-A8A9-BE1537F76275}"/>
          </ac:spMkLst>
        </pc:spChg>
        <pc:spChg chg="add mod">
          <ac:chgData name="vincenzo giordano" userId="e19a4cf7edf4d346" providerId="LiveId" clId="{11215276-1EA3-4903-8016-777C3B7D03F0}" dt="2020-11-23T19:46:06.191" v="127" actId="1076"/>
          <ac:spMkLst>
            <pc:docMk/>
            <pc:sldMk cId="1617888079" sldId="262"/>
            <ac:spMk id="6" creationId="{370FA589-A070-4547-8916-94A17AFF46DF}"/>
          </ac:spMkLst>
        </pc:spChg>
        <pc:picChg chg="mod">
          <ac:chgData name="vincenzo giordano" userId="e19a4cf7edf4d346" providerId="LiveId" clId="{11215276-1EA3-4903-8016-777C3B7D03F0}" dt="2020-11-23T20:50:47.749" v="262" actId="14100"/>
          <ac:picMkLst>
            <pc:docMk/>
            <pc:sldMk cId="1617888079" sldId="262"/>
            <ac:picMk id="2" creationId="{29C0995E-4073-41EB-AA8F-77B245FAFFE7}"/>
          </ac:picMkLst>
        </pc:picChg>
        <pc:picChg chg="add mod">
          <ac:chgData name="vincenzo giordano" userId="e19a4cf7edf4d346" providerId="LiveId" clId="{11215276-1EA3-4903-8016-777C3B7D03F0}" dt="2020-11-23T20:47:39.921" v="235"/>
          <ac:picMkLst>
            <pc:docMk/>
            <pc:sldMk cId="1617888079" sldId="262"/>
            <ac:picMk id="3" creationId="{1D1CA961-57A6-4083-8395-591201C466D8}"/>
          </ac:picMkLst>
        </pc:picChg>
        <pc:picChg chg="add mod">
          <ac:chgData name="vincenzo giordano" userId="e19a4cf7edf4d346" providerId="LiveId" clId="{11215276-1EA3-4903-8016-777C3B7D03F0}" dt="2020-11-23T20:51:19.583" v="267"/>
          <ac:picMkLst>
            <pc:docMk/>
            <pc:sldMk cId="1617888079" sldId="262"/>
            <ac:picMk id="5" creationId="{6BB3CD59-4B19-4538-8119-B5ED1B691FF6}"/>
          </ac:picMkLst>
        </pc:picChg>
      </pc:sldChg>
    </pc:docChg>
  </pc:docChgLst>
  <pc:docChgLst>
    <pc:chgData name="vincenzo giordano" userId="e19a4cf7edf4d346" providerId="LiveId" clId="{EC46713D-DA80-466D-A78C-FE5F82EA2A32}"/>
    <pc:docChg chg="undo custSel addSld modSld sldOrd">
      <pc:chgData name="vincenzo giordano" userId="e19a4cf7edf4d346" providerId="LiveId" clId="{EC46713D-DA80-466D-A78C-FE5F82EA2A32}" dt="2020-11-23T17:28:47.045" v="685" actId="478"/>
      <pc:docMkLst>
        <pc:docMk/>
      </pc:docMkLst>
      <pc:sldChg chg="addSp delSp modSp new mod ord modClrScheme chgLayout">
        <pc:chgData name="vincenzo giordano" userId="e19a4cf7edf4d346" providerId="LiveId" clId="{EC46713D-DA80-466D-A78C-FE5F82EA2A32}" dt="2020-11-23T17:28:47.045" v="685" actId="478"/>
        <pc:sldMkLst>
          <pc:docMk/>
          <pc:sldMk cId="1376595969" sldId="256"/>
        </pc:sldMkLst>
        <pc:spChg chg="del">
          <ac:chgData name="vincenzo giordano" userId="e19a4cf7edf4d346" providerId="LiveId" clId="{EC46713D-DA80-466D-A78C-FE5F82EA2A32}" dt="2020-11-22T16:39:57.470" v="1" actId="700"/>
          <ac:spMkLst>
            <pc:docMk/>
            <pc:sldMk cId="1376595969" sldId="256"/>
            <ac:spMk id="2" creationId="{0AD330FB-782C-4633-A895-C0CBB6320342}"/>
          </ac:spMkLst>
        </pc:spChg>
        <pc:spChg chg="del">
          <ac:chgData name="vincenzo giordano" userId="e19a4cf7edf4d346" providerId="LiveId" clId="{EC46713D-DA80-466D-A78C-FE5F82EA2A32}" dt="2020-11-22T16:39:57.470" v="1" actId="700"/>
          <ac:spMkLst>
            <pc:docMk/>
            <pc:sldMk cId="1376595969" sldId="256"/>
            <ac:spMk id="3" creationId="{4C4C9C31-0006-4346-941E-94CADC5DDC54}"/>
          </ac:spMkLst>
        </pc:spChg>
        <pc:spChg chg="add del mod">
          <ac:chgData name="vincenzo giordano" userId="e19a4cf7edf4d346" providerId="LiveId" clId="{EC46713D-DA80-466D-A78C-FE5F82EA2A32}" dt="2020-11-23T16:26:02.447" v="146" actId="478"/>
          <ac:spMkLst>
            <pc:docMk/>
            <pc:sldMk cId="1376595969" sldId="256"/>
            <ac:spMk id="7" creationId="{01B880F2-2D9F-4759-AFBE-F79D0A5892AB}"/>
          </ac:spMkLst>
        </pc:spChg>
        <pc:picChg chg="add del mod">
          <ac:chgData name="vincenzo giordano" userId="e19a4cf7edf4d346" providerId="LiveId" clId="{EC46713D-DA80-466D-A78C-FE5F82EA2A32}" dt="2020-11-23T17:28:47.045" v="685" actId="478"/>
          <ac:picMkLst>
            <pc:docMk/>
            <pc:sldMk cId="1376595969" sldId="256"/>
            <ac:picMk id="5" creationId="{7EB221F7-B8A8-4810-B8F8-09F2D469F0D8}"/>
          </ac:picMkLst>
        </pc:picChg>
      </pc:sldChg>
      <pc:sldChg chg="addSp delSp modSp new mod addAnim delAnim modAnim">
        <pc:chgData name="vincenzo giordano" userId="e19a4cf7edf4d346" providerId="LiveId" clId="{EC46713D-DA80-466D-A78C-FE5F82EA2A32}" dt="2020-11-23T16:25:40.561" v="144" actId="1076"/>
        <pc:sldMkLst>
          <pc:docMk/>
          <pc:sldMk cId="2403018248" sldId="257"/>
        </pc:sldMkLst>
        <pc:spChg chg="add del mod">
          <ac:chgData name="vincenzo giordano" userId="e19a4cf7edf4d346" providerId="LiveId" clId="{EC46713D-DA80-466D-A78C-FE5F82EA2A32}" dt="2020-11-22T17:25:02.752" v="30"/>
          <ac:spMkLst>
            <pc:docMk/>
            <pc:sldMk cId="2403018248" sldId="257"/>
            <ac:spMk id="3" creationId="{862D9BED-B453-4D4E-A363-24DCA010B394}"/>
          </ac:spMkLst>
        </pc:spChg>
        <pc:spChg chg="add del mod">
          <ac:chgData name="vincenzo giordano" userId="e19a4cf7edf4d346" providerId="LiveId" clId="{EC46713D-DA80-466D-A78C-FE5F82EA2A32}" dt="2020-11-23T15:38:10.882" v="47" actId="478"/>
          <ac:spMkLst>
            <pc:docMk/>
            <pc:sldMk cId="2403018248" sldId="257"/>
            <ac:spMk id="5" creationId="{E4969BE3-9CF7-44DD-A155-F38EDA415ED3}"/>
          </ac:spMkLst>
        </pc:spChg>
        <pc:spChg chg="add del mod">
          <ac:chgData name="vincenzo giordano" userId="e19a4cf7edf4d346" providerId="LiveId" clId="{EC46713D-DA80-466D-A78C-FE5F82EA2A32}" dt="2020-11-22T17:25:14.944" v="34" actId="478"/>
          <ac:spMkLst>
            <pc:docMk/>
            <pc:sldMk cId="2403018248" sldId="257"/>
            <ac:spMk id="6" creationId="{CE1CA665-AF8B-43E8-934E-80BFF0E47C8E}"/>
          </ac:spMkLst>
        </pc:spChg>
        <pc:picChg chg="add del mod">
          <ac:chgData name="vincenzo giordano" userId="e19a4cf7edf4d346" providerId="LiveId" clId="{EC46713D-DA80-466D-A78C-FE5F82EA2A32}" dt="2020-11-23T15:38:05.515" v="45" actId="478"/>
          <ac:picMkLst>
            <pc:docMk/>
            <pc:sldMk cId="2403018248" sldId="257"/>
            <ac:picMk id="4" creationId="{88B74C06-87C3-413A-B28A-051B61E90642}"/>
          </ac:picMkLst>
        </pc:picChg>
        <pc:picChg chg="add mod">
          <ac:chgData name="vincenzo giordano" userId="e19a4cf7edf4d346" providerId="LiveId" clId="{EC46713D-DA80-466D-A78C-FE5F82EA2A32}" dt="2020-11-23T16:25:40.561" v="144" actId="1076"/>
          <ac:picMkLst>
            <pc:docMk/>
            <pc:sldMk cId="2403018248" sldId="257"/>
            <ac:picMk id="1026" creationId="{021F3025-306B-4B74-BFD0-11111BEF56DB}"/>
          </ac:picMkLst>
        </pc:picChg>
      </pc:sldChg>
      <pc:sldChg chg="addSp delSp modSp new mod">
        <pc:chgData name="vincenzo giordano" userId="e19a4cf7edf4d346" providerId="LiveId" clId="{EC46713D-DA80-466D-A78C-FE5F82EA2A32}" dt="2020-11-23T16:40:58.425" v="349" actId="1076"/>
        <pc:sldMkLst>
          <pc:docMk/>
          <pc:sldMk cId="231739440" sldId="258"/>
        </pc:sldMkLst>
        <pc:spChg chg="add mod">
          <ac:chgData name="vincenzo giordano" userId="e19a4cf7edf4d346" providerId="LiveId" clId="{EC46713D-DA80-466D-A78C-FE5F82EA2A32}" dt="2020-11-23T16:40:54.418" v="348" actId="1076"/>
          <ac:spMkLst>
            <pc:docMk/>
            <pc:sldMk cId="231739440" sldId="258"/>
            <ac:spMk id="6" creationId="{1AA68B0B-F78B-4AE0-BE48-5E03341DB818}"/>
          </ac:spMkLst>
        </pc:spChg>
        <pc:spChg chg="add mod">
          <ac:chgData name="vincenzo giordano" userId="e19a4cf7edf4d346" providerId="LiveId" clId="{EC46713D-DA80-466D-A78C-FE5F82EA2A32}" dt="2020-11-23T16:40:58.425" v="349" actId="1076"/>
          <ac:spMkLst>
            <pc:docMk/>
            <pc:sldMk cId="231739440" sldId="258"/>
            <ac:spMk id="7" creationId="{4FFF3C0D-1F6B-4E6A-B21D-0D7361F185D4}"/>
          </ac:spMkLst>
        </pc:spChg>
        <pc:picChg chg="add mod">
          <ac:chgData name="vincenzo giordano" userId="e19a4cf7edf4d346" providerId="LiveId" clId="{EC46713D-DA80-466D-A78C-FE5F82EA2A32}" dt="2020-11-23T16:34:29.482" v="159" actId="14100"/>
          <ac:picMkLst>
            <pc:docMk/>
            <pc:sldMk cId="231739440" sldId="258"/>
            <ac:picMk id="3" creationId="{CF4BE169-0E98-432B-9D8E-39D9F206CF82}"/>
          </ac:picMkLst>
        </pc:picChg>
        <pc:picChg chg="add mod">
          <ac:chgData name="vincenzo giordano" userId="e19a4cf7edf4d346" providerId="LiveId" clId="{EC46713D-DA80-466D-A78C-FE5F82EA2A32}" dt="2020-11-23T16:34:36.061" v="160" actId="1076"/>
          <ac:picMkLst>
            <pc:docMk/>
            <pc:sldMk cId="231739440" sldId="258"/>
            <ac:picMk id="5" creationId="{BBD6AE6E-CE79-4288-A3DE-25A55E418A13}"/>
          </ac:picMkLst>
        </pc:picChg>
        <pc:picChg chg="add del">
          <ac:chgData name="vincenzo giordano" userId="e19a4cf7edf4d346" providerId="LiveId" clId="{EC46713D-DA80-466D-A78C-FE5F82EA2A32}" dt="2020-11-23T16:28:17.637" v="147" actId="478"/>
          <ac:picMkLst>
            <pc:docMk/>
            <pc:sldMk cId="231739440" sldId="258"/>
            <ac:picMk id="1026" creationId="{5F7F9A0B-0A0C-4E91-AE90-98771E4FDFBD}"/>
          </ac:picMkLst>
        </pc:picChg>
      </pc:sldChg>
      <pc:sldChg chg="addSp delSp modSp new mod ord">
        <pc:chgData name="vincenzo giordano" userId="e19a4cf7edf4d346" providerId="LiveId" clId="{EC46713D-DA80-466D-A78C-FE5F82EA2A32}" dt="2020-11-23T16:52:37.318" v="361" actId="14100"/>
        <pc:sldMkLst>
          <pc:docMk/>
          <pc:sldMk cId="3288727378" sldId="259"/>
        </pc:sldMkLst>
        <pc:spChg chg="add del mod">
          <ac:chgData name="vincenzo giordano" userId="e19a4cf7edf4d346" providerId="LiveId" clId="{EC46713D-DA80-466D-A78C-FE5F82EA2A32}" dt="2020-11-23T16:12:58.609" v="82" actId="478"/>
          <ac:spMkLst>
            <pc:docMk/>
            <pc:sldMk cId="3288727378" sldId="259"/>
            <ac:spMk id="11" creationId="{B310D6D5-4AFB-46C3-87B7-6C02D74544B8}"/>
          </ac:spMkLst>
        </pc:spChg>
        <pc:spChg chg="add mod">
          <ac:chgData name="vincenzo giordano" userId="e19a4cf7edf4d346" providerId="LiveId" clId="{EC46713D-DA80-466D-A78C-FE5F82EA2A32}" dt="2020-11-23T16:15:03.929" v="141" actId="1582"/>
          <ac:spMkLst>
            <pc:docMk/>
            <pc:sldMk cId="3288727378" sldId="259"/>
            <ac:spMk id="13" creationId="{DDA64746-9CC1-4D19-A888-DE98A2830829}"/>
          </ac:spMkLst>
        </pc:spChg>
        <pc:picChg chg="add del mod">
          <ac:chgData name="vincenzo giordano" userId="e19a4cf7edf4d346" providerId="LiveId" clId="{EC46713D-DA80-466D-A78C-FE5F82EA2A32}" dt="2020-11-23T16:08:12.097" v="72" actId="21"/>
          <ac:picMkLst>
            <pc:docMk/>
            <pc:sldMk cId="3288727378" sldId="259"/>
            <ac:picMk id="3" creationId="{8E563BD9-A417-4B74-9F0D-768F71E41F35}"/>
          </ac:picMkLst>
        </pc:picChg>
        <pc:picChg chg="add del mod">
          <ac:chgData name="vincenzo giordano" userId="e19a4cf7edf4d346" providerId="LiveId" clId="{EC46713D-DA80-466D-A78C-FE5F82EA2A32}" dt="2020-11-23T16:06:06.063" v="69" actId="21"/>
          <ac:picMkLst>
            <pc:docMk/>
            <pc:sldMk cId="3288727378" sldId="259"/>
            <ac:picMk id="5" creationId="{87D017E4-99DE-4A73-99AE-602239941056}"/>
          </ac:picMkLst>
        </pc:picChg>
        <pc:picChg chg="add mod">
          <ac:chgData name="vincenzo giordano" userId="e19a4cf7edf4d346" providerId="LiveId" clId="{EC46713D-DA80-466D-A78C-FE5F82EA2A32}" dt="2020-11-23T16:52:37.318" v="361" actId="14100"/>
          <ac:picMkLst>
            <pc:docMk/>
            <pc:sldMk cId="3288727378" sldId="259"/>
            <ac:picMk id="7" creationId="{6CD18C98-F35B-4239-B097-C2F0E9D4DD33}"/>
          </ac:picMkLst>
        </pc:picChg>
        <pc:picChg chg="add del mod">
          <ac:chgData name="vincenzo giordano" userId="e19a4cf7edf4d346" providerId="LiveId" clId="{EC46713D-DA80-466D-A78C-FE5F82EA2A32}" dt="2020-11-23T16:52:07.437" v="355" actId="478"/>
          <ac:picMkLst>
            <pc:docMk/>
            <pc:sldMk cId="3288727378" sldId="259"/>
            <ac:picMk id="9" creationId="{55906984-79B2-4CBB-A688-94606F1BC1AB}"/>
          </ac:picMkLst>
        </pc:picChg>
        <pc:picChg chg="add mod">
          <ac:chgData name="vincenzo giordano" userId="e19a4cf7edf4d346" providerId="LiveId" clId="{EC46713D-DA80-466D-A78C-FE5F82EA2A32}" dt="2020-11-23T16:52:32.853" v="360" actId="14100"/>
          <ac:picMkLst>
            <pc:docMk/>
            <pc:sldMk cId="3288727378" sldId="259"/>
            <ac:picMk id="15" creationId="{672B3F66-C91A-46D5-9780-AC931153D2F8}"/>
          </ac:picMkLst>
        </pc:picChg>
      </pc:sldChg>
      <pc:sldChg chg="addSp delSp modSp new mod">
        <pc:chgData name="vincenzo giordano" userId="e19a4cf7edf4d346" providerId="LiveId" clId="{EC46713D-DA80-466D-A78C-FE5F82EA2A32}" dt="2020-11-23T17:28:18.887" v="683" actId="478"/>
        <pc:sldMkLst>
          <pc:docMk/>
          <pc:sldMk cId="673339859" sldId="260"/>
        </pc:sldMkLst>
        <pc:picChg chg="add del mod">
          <ac:chgData name="vincenzo giordano" userId="e19a4cf7edf4d346" providerId="LiveId" clId="{EC46713D-DA80-466D-A78C-FE5F82EA2A32}" dt="2020-11-23T15:44:17.285" v="51" actId="478"/>
          <ac:picMkLst>
            <pc:docMk/>
            <pc:sldMk cId="673339859" sldId="260"/>
            <ac:picMk id="3" creationId="{2B0AA88F-7DCA-46BB-9A44-145D111B5355}"/>
          </ac:picMkLst>
        </pc:picChg>
        <pc:picChg chg="add del mod">
          <ac:chgData name="vincenzo giordano" userId="e19a4cf7edf4d346" providerId="LiveId" clId="{EC46713D-DA80-466D-A78C-FE5F82EA2A32}" dt="2020-11-23T17:28:18.887" v="683" actId="478"/>
          <ac:picMkLst>
            <pc:docMk/>
            <pc:sldMk cId="673339859" sldId="260"/>
            <ac:picMk id="5" creationId="{F9AAE92B-806C-4325-A7AB-EDF16F4A7F60}"/>
          </ac:picMkLst>
        </pc:picChg>
      </pc:sldChg>
      <pc:sldChg chg="addSp modSp new mod">
        <pc:chgData name="vincenzo giordano" userId="e19a4cf7edf4d346" providerId="LiveId" clId="{EC46713D-DA80-466D-A78C-FE5F82EA2A32}" dt="2020-11-23T17:07:30.546" v="664" actId="207"/>
        <pc:sldMkLst>
          <pc:docMk/>
          <pc:sldMk cId="1353474244" sldId="261"/>
        </pc:sldMkLst>
        <pc:spChg chg="add mod">
          <ac:chgData name="vincenzo giordano" userId="e19a4cf7edf4d346" providerId="LiveId" clId="{EC46713D-DA80-466D-A78C-FE5F82EA2A32}" dt="2020-11-23T16:56:40.530" v="439" actId="1076"/>
          <ac:spMkLst>
            <pc:docMk/>
            <pc:sldMk cId="1353474244" sldId="261"/>
            <ac:spMk id="4" creationId="{4F11276D-490E-4535-8AAA-D6640A0663AE}"/>
          </ac:spMkLst>
        </pc:spChg>
        <pc:spChg chg="add mod">
          <ac:chgData name="vincenzo giordano" userId="e19a4cf7edf4d346" providerId="LiveId" clId="{EC46713D-DA80-466D-A78C-FE5F82EA2A32}" dt="2020-11-23T16:56:22.281" v="436" actId="14100"/>
          <ac:spMkLst>
            <pc:docMk/>
            <pc:sldMk cId="1353474244" sldId="261"/>
            <ac:spMk id="5" creationId="{C2E2317E-0112-4ECB-95D5-22DD8342C5CF}"/>
          </ac:spMkLst>
        </pc:spChg>
        <pc:spChg chg="add mod">
          <ac:chgData name="vincenzo giordano" userId="e19a4cf7edf4d346" providerId="LiveId" clId="{EC46713D-DA80-466D-A78C-FE5F82EA2A32}" dt="2020-11-23T17:00:48.405" v="475" actId="14100"/>
          <ac:spMkLst>
            <pc:docMk/>
            <pc:sldMk cId="1353474244" sldId="261"/>
            <ac:spMk id="6" creationId="{B76FF9EB-5FF4-487F-BD9E-0BE52BB3C285}"/>
          </ac:spMkLst>
        </pc:spChg>
        <pc:spChg chg="add mod">
          <ac:chgData name="vincenzo giordano" userId="e19a4cf7edf4d346" providerId="LiveId" clId="{EC46713D-DA80-466D-A78C-FE5F82EA2A32}" dt="2020-11-23T17:07:30.546" v="664" actId="207"/>
          <ac:spMkLst>
            <pc:docMk/>
            <pc:sldMk cId="1353474244" sldId="261"/>
            <ac:spMk id="7" creationId="{4F2B872B-F44E-4DF1-AD7E-D8B45B29F2CE}"/>
          </ac:spMkLst>
        </pc:spChg>
        <pc:picChg chg="add mod">
          <ac:chgData name="vincenzo giordano" userId="e19a4cf7edf4d346" providerId="LiveId" clId="{EC46713D-DA80-466D-A78C-FE5F82EA2A32}" dt="2020-11-23T16:56:50.351" v="441" actId="14100"/>
          <ac:picMkLst>
            <pc:docMk/>
            <pc:sldMk cId="1353474244" sldId="261"/>
            <ac:picMk id="3" creationId="{5613ABF1-B01C-40CC-9493-26C0A254B279}"/>
          </ac:picMkLst>
        </pc:picChg>
      </pc:sldChg>
      <pc:sldChg chg="addSp delSp modSp new mod modAnim">
        <pc:chgData name="vincenzo giordano" userId="e19a4cf7edf4d346" providerId="LiveId" clId="{EC46713D-DA80-466D-A78C-FE5F82EA2A32}" dt="2020-11-23T17:27:33.908" v="682" actId="1076"/>
        <pc:sldMkLst>
          <pc:docMk/>
          <pc:sldMk cId="1617888079" sldId="262"/>
        </pc:sldMkLst>
        <pc:spChg chg="add del mod">
          <ac:chgData name="vincenzo giordano" userId="e19a4cf7edf4d346" providerId="LiveId" clId="{EC46713D-DA80-466D-A78C-FE5F82EA2A32}" dt="2020-11-23T17:27:03.103" v="677" actId="478"/>
          <ac:spMkLst>
            <pc:docMk/>
            <pc:sldMk cId="1617888079" sldId="262"/>
            <ac:spMk id="5" creationId="{CC7303E1-AE98-4856-8DA4-DB50CA01AF73}"/>
          </ac:spMkLst>
        </pc:spChg>
        <pc:spChg chg="add del mod">
          <ac:chgData name="vincenzo giordano" userId="e19a4cf7edf4d346" providerId="LiveId" clId="{EC46713D-DA80-466D-A78C-FE5F82EA2A32}" dt="2020-11-23T17:27:18.600" v="680" actId="478"/>
          <ac:spMkLst>
            <pc:docMk/>
            <pc:sldMk cId="1617888079" sldId="262"/>
            <ac:spMk id="7" creationId="{78E4E3E0-04B7-4268-9445-35B6CA2DE035}"/>
          </ac:spMkLst>
        </pc:spChg>
        <pc:picChg chg="add mod">
          <ac:chgData name="vincenzo giordano" userId="e19a4cf7edf4d346" providerId="LiveId" clId="{EC46713D-DA80-466D-A78C-FE5F82EA2A32}" dt="2020-11-23T17:27:33.908" v="682" actId="1076"/>
          <ac:picMkLst>
            <pc:docMk/>
            <pc:sldMk cId="1617888079" sldId="262"/>
            <ac:picMk id="2" creationId="{29C0995E-4073-41EB-AA8F-77B245FAFFE7}"/>
          </ac:picMkLst>
        </pc:picChg>
        <pc:picChg chg="add del mod">
          <ac:chgData name="vincenzo giordano" userId="e19a4cf7edf4d346" providerId="LiveId" clId="{EC46713D-DA80-466D-A78C-FE5F82EA2A32}" dt="2020-11-23T17:26:40.976" v="673" actId="478"/>
          <ac:picMkLst>
            <pc:docMk/>
            <pc:sldMk cId="1617888079" sldId="262"/>
            <ac:picMk id="2050" creationId="{E8CC34A9-85C6-408A-9ABE-567C8C984B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29295-5E90-4F2E-A50F-8F8D40B01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FEF21D-777B-48ED-A844-B5E3B24F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72BBDF-9F67-4A59-A1C4-60747DF6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191309-5E61-4FE3-AB19-C04F6F38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3AAA9-2275-4585-A542-15A0C08B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7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D3718-8064-42F3-B601-1AC33A62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773F3-4D48-4F0A-A3CE-784C443DC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0D9304-B29D-4825-AAB5-EA56CA2B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8BB45-A062-4B2A-8717-560CC0E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054265-5962-4A3F-A76E-B149BAFD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3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53419A-51C1-45AD-B86E-527D3C5F5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527B4E-6BB4-497B-84FE-7B7BA646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C270B-1BDB-4871-94CB-C97BA1E5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595013-5C17-4C0F-8846-7CA6C022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F16B8E-6A99-4F89-A482-B6EFF886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18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D399C-C28F-4C61-85D4-B35AF5B6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EA845D-3417-40CB-B01A-9CF3E616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E3335C-7784-4270-BB96-120F40B0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A84A2C-CA85-4576-AA3E-1EB62BA7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653C4-A808-45F8-8CAF-EE4975C7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7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300A7-7E4F-4E72-A717-864FFAFD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C7F661-02DC-4CD5-A4CE-A91D94E1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785236-EC42-47B3-852E-69A1D5CA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194C3F-76CA-421A-917E-C999EF10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F9CD32-CFDE-42D3-A172-517A2D24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31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07B30-639B-44A1-A9C5-8FF6AC86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A269D5-25EC-4D50-9ED5-9F76696A4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7ED81E-4C8C-48C2-98EF-E362EF5B1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4028A1-0CC1-4D36-9AAF-BEE3AD34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ACC450-B300-4BCA-A8C3-627D5853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864908-7D5C-4CA2-A638-719A9622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25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269248-7A34-486B-AC4D-B62FD845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CEBF82-59AC-4DAF-BE54-735C45E09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A3AF82-0615-4C2D-9759-7C80D2ADA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1CBCC9-6F22-4944-A525-BB56526F4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CC71A21-F55C-4106-9B6A-52F9CAA86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EDAEAA-D46E-4D6D-BA95-ABAC3E68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EA521C-E4F5-4F25-8C03-F4E08C20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553301-D4A3-44AF-B312-25E58D94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72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ED9A4E-5F11-480A-A757-F90BFDF8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4D1B29-113E-4899-A35B-6C1EAE28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10495E-F4EC-4D7B-B8A4-3A056A91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84EDA4-6AE1-4ECA-84F7-9280D6A5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13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2DB2D5-D339-4E96-9AB7-A9E6033A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003ED1-AC87-457E-995F-26187F02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008450-4EDB-433F-A75E-140392FD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01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C86A6-FB16-47A9-A2EB-7F93B793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D60C23-2CE3-42B5-823A-E33167B6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722FC5-F3EB-4A3B-B9BB-EF92DB0D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73C46C-1947-41C2-8392-E52A9B97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FA5570-1839-4BAF-BC11-FD6FA028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6FD8FC-57F2-4AA0-9FD3-392E15C5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9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4CAB8-37FA-4E30-BFCC-C3249454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315D1C-CE6E-4A9A-95F5-1E220F80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9D7DC8-67AC-4F4C-B2BA-B785E2E4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23482F-65D7-4589-94FD-C6380240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C54176-FC9A-45BC-8CEB-12880951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69D47F-47E8-4F48-98DC-C8F245C3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1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15803B-9BE8-4215-8364-49E17545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4DD627-BD72-49A7-9BD3-5F1E058B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07D47-5ECA-4B8C-BBB6-F960788B1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DE6A-AD37-46C4-9F57-0752D93E6EA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244A9-E451-4095-8E52-577AD882D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BE979F-62F0-4665-B3AC-C4951BF47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0755-A50A-47A5-8C5F-5AD16A1C5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2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4.m4a"/><Relationship Id="rId7" Type="http://schemas.openxmlformats.org/officeDocument/2006/relationships/image" Target="../media/image9.jpeg"/><Relationship Id="rId2" Type="http://schemas.microsoft.com/office/2007/relationships/media" Target="../media/media4.m4a"/><Relationship Id="rId1" Type="http://schemas.openxmlformats.org/officeDocument/2006/relationships/video" Target="https://www.youtube.com/embed/D9ZLbM_NCps?feature=oembed" TargetMode="Externa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5.m4a"/><Relationship Id="rId10" Type="http://schemas.microsoft.com/office/2007/relationships/hdphoto" Target="../media/hdphoto1.wdp"/><Relationship Id="rId4" Type="http://schemas.microsoft.com/office/2007/relationships/media" Target="../media/media5.m4a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1F3025-306B-4B74-BFD0-11111BEF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9" y="271342"/>
            <a:ext cx="6052949" cy="64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E34C01-ACFD-4B4C-ABCE-A3E1926EADD0}"/>
              </a:ext>
            </a:extLst>
          </p:cNvPr>
          <p:cNvSpPr txBox="1"/>
          <p:nvPr/>
        </p:nvSpPr>
        <p:spPr>
          <a:xfrm>
            <a:off x="6549887" y="4559474"/>
            <a:ext cx="5099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Modern Love" panose="04090805081005020601" pitchFamily="82" charset="0"/>
              </a:rPr>
              <a:t>Classe 5 D </a:t>
            </a:r>
          </a:p>
          <a:p>
            <a:pPr algn="ctr"/>
            <a:r>
              <a:rPr lang="it-IT" sz="4000" b="1" dirty="0">
                <a:latin typeface="Modern Love" panose="04090805081005020601" pitchFamily="82" charset="0"/>
              </a:rPr>
              <a:t>Ins. Anna Toscano</a:t>
            </a:r>
          </a:p>
        </p:txBody>
      </p:sp>
    </p:spTree>
    <p:extLst>
      <p:ext uri="{BB962C8B-B14F-4D97-AF65-F5344CB8AC3E}">
        <p14:creationId xmlns:p14="http://schemas.microsoft.com/office/powerpoint/2010/main" val="24030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CD18C98-F35B-4239-B097-C2F0E9D4D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19" y="653498"/>
            <a:ext cx="6347381" cy="562645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A64746-9CC1-4D19-A888-DE98A2830829}"/>
              </a:ext>
            </a:extLst>
          </p:cNvPr>
          <p:cNvSpPr txBox="1"/>
          <p:nvPr/>
        </p:nvSpPr>
        <p:spPr>
          <a:xfrm>
            <a:off x="226243" y="6391392"/>
            <a:ext cx="9483366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AUDIOLETTURA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b="1" dirty="0"/>
              <a:t>https://digimparoprimaria.capitello.it/app/books/CPAC89_4263157A/html/46</a:t>
            </a: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2B3F66-C91A-46D5-9780-AC931153D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5" y="97275"/>
            <a:ext cx="5092266" cy="5049759"/>
          </a:xfrm>
          <a:prstGeom prst="rect">
            <a:avLst/>
          </a:prstGeom>
        </p:spPr>
      </p:pic>
      <p:pic>
        <p:nvPicPr>
          <p:cNvPr id="11" name="20201123_001">
            <a:hlinkClick r:id="" action="ppaction://media"/>
            <a:extLst>
              <a:ext uri="{FF2B5EF4-FFF2-40B4-BE49-F238E27FC236}">
                <a16:creationId xmlns:a16="http://schemas.microsoft.com/office/drawing/2014/main" id="{11F4F77E-64AA-4A98-9B0F-F8A2E7B0F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334" y="5176726"/>
            <a:ext cx="1404889" cy="11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F4BE169-0E98-432B-9D8E-39D9F206C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9" y="206260"/>
            <a:ext cx="6853034" cy="3752897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BBD6AE6E-CE79-4288-A3DE-25A55E418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77" y="3908804"/>
            <a:ext cx="6500423" cy="2949196"/>
          </a:xfrm>
          <a:prstGeom prst="rect">
            <a:avLst/>
          </a:prstGeom>
        </p:spPr>
      </p:pic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1AA68B0B-F78B-4AE0-BE48-5E03341DB818}"/>
              </a:ext>
            </a:extLst>
          </p:cNvPr>
          <p:cNvSpPr/>
          <p:nvPr/>
        </p:nvSpPr>
        <p:spPr>
          <a:xfrm>
            <a:off x="7121335" y="117258"/>
            <a:ext cx="4476630" cy="2297233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Da GOOGLE MAPS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(basta digitare il nome del luogo e avvicinarsi o allontanarsi girando la rotellina del mouse)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FFF3C0D-1F6B-4E6A-B21D-0D7361F185D4}"/>
              </a:ext>
            </a:extLst>
          </p:cNvPr>
          <p:cNvSpPr/>
          <p:nvPr/>
        </p:nvSpPr>
        <p:spPr>
          <a:xfrm>
            <a:off x="1722893" y="5809677"/>
            <a:ext cx="3968684" cy="942681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Dal libro di storia a p. 20</a:t>
            </a:r>
          </a:p>
        </p:txBody>
      </p:sp>
      <p:pic>
        <p:nvPicPr>
          <p:cNvPr id="12" name="20201123_001 (1)">
            <a:hlinkClick r:id="" action="ppaction://media"/>
            <a:extLst>
              <a:ext uri="{FF2B5EF4-FFF2-40B4-BE49-F238E27FC236}">
                <a16:creationId xmlns:a16="http://schemas.microsoft.com/office/drawing/2014/main" id="{508112B8-5341-488F-8A71-219A85BAA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625" y="4261632"/>
            <a:ext cx="1639644" cy="14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13ABF1-B01C-40CC-9493-26C0A254B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1032247"/>
            <a:ext cx="3354789" cy="571734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11276D-490E-4535-8AAA-D6640A0663AE}"/>
              </a:ext>
            </a:extLst>
          </p:cNvPr>
          <p:cNvSpPr txBox="1"/>
          <p:nvPr/>
        </p:nvSpPr>
        <p:spPr>
          <a:xfrm>
            <a:off x="3163395" y="282654"/>
            <a:ext cx="529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Modern Love" panose="04090805081005020601" pitchFamily="82" charset="0"/>
              </a:rPr>
              <a:t>Ma chi è Malala?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2E2317E-0112-4ECB-95D5-22DD8342C5CF}"/>
              </a:ext>
            </a:extLst>
          </p:cNvPr>
          <p:cNvSpPr/>
          <p:nvPr/>
        </p:nvSpPr>
        <p:spPr>
          <a:xfrm>
            <a:off x="80742" y="1664880"/>
            <a:ext cx="3954545" cy="210008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Dal libro Facciamo squadra Linguaggi a p. 46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B76FF9EB-5FF4-487F-BD9E-0BE52BB3C285}"/>
              </a:ext>
            </a:extLst>
          </p:cNvPr>
          <p:cNvSpPr/>
          <p:nvPr/>
        </p:nvSpPr>
        <p:spPr>
          <a:xfrm>
            <a:off x="8700940" y="1052095"/>
            <a:ext cx="2469823" cy="1376314"/>
          </a:xfrm>
          <a:prstGeom prst="downArrowCallout">
            <a:avLst>
              <a:gd name="adj1" fmla="val 29975"/>
              <a:gd name="adj2" fmla="val 35959"/>
              <a:gd name="adj3" fmla="val 25000"/>
              <a:gd name="adj4" fmla="val 49323"/>
            </a:avLst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ATTIVITA’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2B872B-F44E-4DF1-AD7E-D8B45B29F2CE}"/>
              </a:ext>
            </a:extLst>
          </p:cNvPr>
          <p:cNvSpPr txBox="1"/>
          <p:nvPr/>
        </p:nvSpPr>
        <p:spPr>
          <a:xfrm>
            <a:off x="8609969" y="4178437"/>
            <a:ext cx="3139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Fai una piccola ricerca su chi sono i </a:t>
            </a:r>
            <a:r>
              <a:rPr lang="it-IT" sz="2000" b="1" dirty="0">
                <a:solidFill>
                  <a:srgbClr val="FF0000"/>
                </a:solidFill>
              </a:rPr>
              <a:t>TALEBANI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Informati su cosa è il </a:t>
            </a:r>
            <a:r>
              <a:rPr lang="it-IT" sz="2000" b="1" dirty="0">
                <a:solidFill>
                  <a:srgbClr val="FF0000"/>
                </a:solidFill>
              </a:rPr>
              <a:t>PREMIO NOBEL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Scrivi un testo dal titolo </a:t>
            </a:r>
            <a:r>
              <a:rPr lang="it-IT" sz="2000" b="1" dirty="0">
                <a:solidFill>
                  <a:srgbClr val="FF0000"/>
                </a:solidFill>
              </a:rPr>
              <a:t>«Se avessi una matita magica»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8" name="20201123_001 (2)">
            <a:hlinkClick r:id="" action="ppaction://media"/>
            <a:extLst>
              <a:ext uri="{FF2B5EF4-FFF2-40B4-BE49-F238E27FC236}">
                <a16:creationId xmlns:a16="http://schemas.microsoft.com/office/drawing/2014/main" id="{4DC172B9-AE47-485F-AD8B-036A80986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280" y="2402478"/>
            <a:ext cx="1796343" cy="13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Malala: discorso all'Onu per il diritto all'istruzione">
            <a:hlinkClick r:id="" action="ppaction://media"/>
            <a:extLst>
              <a:ext uri="{FF2B5EF4-FFF2-40B4-BE49-F238E27FC236}">
                <a16:creationId xmlns:a16="http://schemas.microsoft.com/office/drawing/2014/main" id="{29C0995E-4073-41EB-AA8F-77B245FAFF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885361" y="395387"/>
            <a:ext cx="9615340" cy="52606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0FA589-A070-4547-8916-94A17AFF46DF}"/>
              </a:ext>
            </a:extLst>
          </p:cNvPr>
          <p:cNvSpPr txBox="1"/>
          <p:nvPr/>
        </p:nvSpPr>
        <p:spPr>
          <a:xfrm>
            <a:off x="2381839" y="6088152"/>
            <a:ext cx="742832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ts val="2295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1800" b="1" dirty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https://www.youtube.com/watch?v=D9ZLbM_NCps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20201123_001 (4)">
            <a:hlinkClick r:id="" action="ppaction://media"/>
            <a:extLst>
              <a:ext uri="{FF2B5EF4-FFF2-40B4-BE49-F238E27FC236}">
                <a16:creationId xmlns:a16="http://schemas.microsoft.com/office/drawing/2014/main" id="{1D1CA961-57A6-4083-8395-591201C466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1600" y="3149600"/>
            <a:ext cx="487363" cy="487363"/>
          </a:xfrm>
          <a:prstGeom prst="rect">
            <a:avLst/>
          </a:prstGeom>
        </p:spPr>
      </p:pic>
      <p:pic>
        <p:nvPicPr>
          <p:cNvPr id="5" name="20201123_001 (3)">
            <a:hlinkClick r:id="" action="ppaction://media"/>
            <a:extLst>
              <a:ext uri="{FF2B5EF4-FFF2-40B4-BE49-F238E27FC236}">
                <a16:creationId xmlns:a16="http://schemas.microsoft.com/office/drawing/2014/main" id="{6BB3CD59-4B19-4538-8119-B5ED1B691FF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235" y="4619135"/>
            <a:ext cx="1469015" cy="14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5BC1E6-1169-435B-A387-153E072C1584}"/>
              </a:ext>
            </a:extLst>
          </p:cNvPr>
          <p:cNvSpPr txBox="1"/>
          <p:nvPr/>
        </p:nvSpPr>
        <p:spPr>
          <a:xfrm>
            <a:off x="1809946" y="452486"/>
            <a:ext cx="7569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La nostra Costituzione e l’istruzione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85E953-934E-4055-B72E-20CD57DC518F}"/>
              </a:ext>
            </a:extLst>
          </p:cNvPr>
          <p:cNvSpPr txBox="1"/>
          <p:nvPr/>
        </p:nvSpPr>
        <p:spPr>
          <a:xfrm>
            <a:off x="586819" y="1561803"/>
            <a:ext cx="525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sng" dirty="0">
                <a:solidFill>
                  <a:srgbClr val="ED1C24"/>
                </a:solidFill>
                <a:effectLst/>
                <a:latin typeface="Titillium"/>
              </a:rPr>
              <a:t>Articolo 33</a:t>
            </a:r>
            <a:endParaRPr lang="it-IT" b="0" i="0" dirty="0">
              <a:solidFill>
                <a:srgbClr val="000000"/>
              </a:solidFill>
              <a:effectLst/>
              <a:latin typeface="Titillium"/>
            </a:endParaRPr>
          </a:p>
          <a:p>
            <a:pPr algn="l"/>
            <a:r>
              <a:rPr lang="it-IT" b="1" i="0" dirty="0">
                <a:solidFill>
                  <a:srgbClr val="000000"/>
                </a:solidFill>
                <a:effectLst/>
                <a:latin typeface="Titillium"/>
              </a:rPr>
              <a:t>La Repubblica [...] istituisce scuole statali per tutti gli ordini e gradi.</a:t>
            </a:r>
            <a:endParaRPr lang="it-IT" b="0" i="0" dirty="0">
              <a:solidFill>
                <a:srgbClr val="000000"/>
              </a:solidFill>
              <a:effectLst/>
              <a:latin typeface="Titillium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Titillium"/>
              </a:rPr>
              <a:t>Esistono scuole pubbliche a ogni livello: scuole per l’infanzia, scuole primarie, scuole secondarie, università.</a:t>
            </a:r>
          </a:p>
          <a:p>
            <a:br>
              <a:rPr lang="it-IT" dirty="0"/>
            </a:b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D8E73D-63E1-4956-8688-4ED9B18F5752}"/>
              </a:ext>
            </a:extLst>
          </p:cNvPr>
          <p:cNvSpPr txBox="1"/>
          <p:nvPr/>
        </p:nvSpPr>
        <p:spPr>
          <a:xfrm>
            <a:off x="6096000" y="3661622"/>
            <a:ext cx="47440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sng" dirty="0">
                <a:solidFill>
                  <a:srgbClr val="ED1C24"/>
                </a:solidFill>
                <a:effectLst/>
                <a:latin typeface="Titillium"/>
              </a:rPr>
              <a:t>Articolo 34</a:t>
            </a:r>
            <a:endParaRPr lang="it-IT" b="0" i="0" dirty="0">
              <a:solidFill>
                <a:srgbClr val="000000"/>
              </a:solidFill>
              <a:effectLst/>
              <a:latin typeface="Titillium"/>
            </a:endParaRPr>
          </a:p>
          <a:p>
            <a:pPr algn="l"/>
            <a:r>
              <a:rPr lang="it-IT" b="1" i="0" dirty="0">
                <a:solidFill>
                  <a:srgbClr val="000000"/>
                </a:solidFill>
                <a:effectLst/>
                <a:latin typeface="Titillium"/>
              </a:rPr>
              <a:t>La scuola è aperta a tutti. L’istruzione inferiore, impartita per almeno otto anni, è obbligatoria e gratuita. I capaci e meritevoli, anche se privi di mezzi, hanno diritto di raggiungere i gradi più alti degli studi.</a:t>
            </a:r>
            <a:endParaRPr lang="it-IT" b="0" i="0" dirty="0">
              <a:solidFill>
                <a:srgbClr val="000000"/>
              </a:solidFill>
              <a:effectLst/>
              <a:latin typeface="Titillium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Titillium"/>
              </a:rPr>
              <a:t>L’istruzione è un dovere, infatti è “obbligatoria”, ma è anche un diritto, infatti è “gratuita”. Devono frequentare la scuola tutti i bambini e le bambine di età compresa tra i 6 e i 16 anni.</a:t>
            </a:r>
          </a:p>
        </p:txBody>
      </p:sp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9BA7C2AD-643B-47EB-A393-3F6504CE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0" y="3687646"/>
            <a:ext cx="4871854" cy="28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za immagine di origine">
            <a:extLst>
              <a:ext uri="{FF2B5EF4-FFF2-40B4-BE49-F238E27FC236}">
                <a16:creationId xmlns:a16="http://schemas.microsoft.com/office/drawing/2014/main" id="{A67353B7-2EDB-4B38-A540-03B3AC55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08" y="120264"/>
            <a:ext cx="3260572" cy="22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0201123_001 (4)">
            <a:hlinkClick r:id="" action="ppaction://media"/>
            <a:extLst>
              <a:ext uri="{FF2B5EF4-FFF2-40B4-BE49-F238E27FC236}">
                <a16:creationId xmlns:a16="http://schemas.microsoft.com/office/drawing/2014/main" id="{3359B2B9-6626-409D-A689-1BF46C9D8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7383" y="1306608"/>
            <a:ext cx="1732682" cy="17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240</Words>
  <Application>Microsoft Office PowerPoint</Application>
  <PresentationFormat>Widescreen</PresentationFormat>
  <Paragraphs>21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inherit</vt:lpstr>
      <vt:lpstr>Modern Love</vt:lpstr>
      <vt:lpstr>Titillium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2020-11-22T16:39:50Z</dcterms:created>
  <dcterms:modified xsi:type="dcterms:W3CDTF">2020-11-23T20:55:01Z</dcterms:modified>
</cp:coreProperties>
</file>