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1" r:id="rId2"/>
    <p:sldId id="259" r:id="rId3"/>
    <p:sldId id="257" r:id="rId4"/>
    <p:sldId id="260" r:id="rId5"/>
    <p:sldId id="256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CD079-D5C0-4842-AC60-F3632AE134C1}" v="53" dt="2020-11-06T15:22:23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giordano" userId="e19a4cf7edf4d346" providerId="LiveId" clId="{412CD079-D5C0-4842-AC60-F3632AE134C1}"/>
    <pc:docChg chg="undo custSel addSld delSld modSld sldOrd">
      <pc:chgData name="vincenzo giordano" userId="e19a4cf7edf4d346" providerId="LiveId" clId="{412CD079-D5C0-4842-AC60-F3632AE134C1}" dt="2020-11-06T15:25:03.623" v="876" actId="1076"/>
      <pc:docMkLst>
        <pc:docMk/>
      </pc:docMkLst>
      <pc:sldChg chg="addSp delSp modSp new mod setBg modClrScheme chgLayout">
        <pc:chgData name="vincenzo giordano" userId="e19a4cf7edf4d346" providerId="LiveId" clId="{412CD079-D5C0-4842-AC60-F3632AE134C1}" dt="2020-11-06T14:29:56.674" v="759" actId="207"/>
        <pc:sldMkLst>
          <pc:docMk/>
          <pc:sldMk cId="338435878" sldId="256"/>
        </pc:sldMkLst>
        <pc:spChg chg="add mod">
          <ac:chgData name="vincenzo giordano" userId="e19a4cf7edf4d346" providerId="LiveId" clId="{412CD079-D5C0-4842-AC60-F3632AE134C1}" dt="2020-11-06T14:26:00.021" v="741" actId="2711"/>
          <ac:spMkLst>
            <pc:docMk/>
            <pc:sldMk cId="338435878" sldId="256"/>
            <ac:spMk id="2" creationId="{20FF2867-F6CA-4CDB-AFA8-2F636DAFC5C8}"/>
          </ac:spMkLst>
        </pc:spChg>
        <pc:spChg chg="del">
          <ac:chgData name="vincenzo giordano" userId="e19a4cf7edf4d346" providerId="LiveId" clId="{412CD079-D5C0-4842-AC60-F3632AE134C1}" dt="2020-11-04T17:08:43.918" v="1" actId="700"/>
          <ac:spMkLst>
            <pc:docMk/>
            <pc:sldMk cId="338435878" sldId="256"/>
            <ac:spMk id="2" creationId="{927BF79E-FF06-451D-A99D-81062B9E9CAB}"/>
          </ac:spMkLst>
        </pc:spChg>
        <pc:spChg chg="add mod">
          <ac:chgData name="vincenzo giordano" userId="e19a4cf7edf4d346" providerId="LiveId" clId="{412CD079-D5C0-4842-AC60-F3632AE134C1}" dt="2020-11-06T14:25:52.704" v="740" actId="2711"/>
          <ac:spMkLst>
            <pc:docMk/>
            <pc:sldMk cId="338435878" sldId="256"/>
            <ac:spMk id="3" creationId="{852A9ED9-E062-499E-A471-005B31974D37}"/>
          </ac:spMkLst>
        </pc:spChg>
        <pc:spChg chg="del">
          <ac:chgData name="vincenzo giordano" userId="e19a4cf7edf4d346" providerId="LiveId" clId="{412CD079-D5C0-4842-AC60-F3632AE134C1}" dt="2020-11-04T17:08:43.918" v="1" actId="700"/>
          <ac:spMkLst>
            <pc:docMk/>
            <pc:sldMk cId="338435878" sldId="256"/>
            <ac:spMk id="3" creationId="{DE28A4BD-3E93-4BAA-B977-C27D22138CED}"/>
          </ac:spMkLst>
        </pc:spChg>
        <pc:spChg chg="add mod">
          <ac:chgData name="vincenzo giordano" userId="e19a4cf7edf4d346" providerId="LiveId" clId="{412CD079-D5C0-4842-AC60-F3632AE134C1}" dt="2020-11-06T14:29:31.280" v="757" actId="14861"/>
          <ac:spMkLst>
            <pc:docMk/>
            <pc:sldMk cId="338435878" sldId="256"/>
            <ac:spMk id="4" creationId="{52E5BF6B-E54F-48F1-B3E6-CADE81C728A4}"/>
          </ac:spMkLst>
        </pc:spChg>
        <pc:spChg chg="add mod">
          <ac:chgData name="vincenzo giordano" userId="e19a4cf7edf4d346" providerId="LiveId" clId="{412CD079-D5C0-4842-AC60-F3632AE134C1}" dt="2020-11-06T14:28:15.485" v="753" actId="207"/>
          <ac:spMkLst>
            <pc:docMk/>
            <pc:sldMk cId="338435878" sldId="256"/>
            <ac:spMk id="5" creationId="{0D710683-ED7B-4729-A74E-7905E53E4335}"/>
          </ac:spMkLst>
        </pc:spChg>
        <pc:spChg chg="add mod">
          <ac:chgData name="vincenzo giordano" userId="e19a4cf7edf4d346" providerId="LiveId" clId="{412CD079-D5C0-4842-AC60-F3632AE134C1}" dt="2020-11-06T14:29:56.674" v="759" actId="207"/>
          <ac:spMkLst>
            <pc:docMk/>
            <pc:sldMk cId="338435878" sldId="256"/>
            <ac:spMk id="6" creationId="{99D9CFCC-4486-45D2-BBEA-97CF8A0C8288}"/>
          </ac:spMkLst>
        </pc:spChg>
        <pc:picChg chg="add del mod">
          <ac:chgData name="vincenzo giordano" userId="e19a4cf7edf4d346" providerId="LiveId" clId="{412CD079-D5C0-4842-AC60-F3632AE134C1}" dt="2020-11-04T17:09:04.455" v="3" actId="478"/>
          <ac:picMkLst>
            <pc:docMk/>
            <pc:sldMk cId="338435878" sldId="256"/>
            <ac:picMk id="5" creationId="{9EB5CF91-4917-41B2-A79F-FFEF85268B82}"/>
          </ac:picMkLst>
        </pc:picChg>
        <pc:picChg chg="add del mod">
          <ac:chgData name="vincenzo giordano" userId="e19a4cf7edf4d346" providerId="LiveId" clId="{412CD079-D5C0-4842-AC60-F3632AE134C1}" dt="2020-11-04T17:09:22.083" v="6" actId="478"/>
          <ac:picMkLst>
            <pc:docMk/>
            <pc:sldMk cId="338435878" sldId="256"/>
            <ac:picMk id="7" creationId="{7A5D59CD-D08D-4FD5-8821-A472458BA63A}"/>
          </ac:picMkLst>
        </pc:picChg>
        <pc:picChg chg="add mod">
          <ac:chgData name="vincenzo giordano" userId="e19a4cf7edf4d346" providerId="LiveId" clId="{412CD079-D5C0-4842-AC60-F3632AE134C1}" dt="2020-11-06T14:22:39.536" v="723" actId="1076"/>
          <ac:picMkLst>
            <pc:docMk/>
            <pc:sldMk cId="338435878" sldId="256"/>
            <ac:picMk id="8" creationId="{1867ADCE-E699-462A-A2F1-FE07F57EB6B2}"/>
          </ac:picMkLst>
        </pc:picChg>
        <pc:picChg chg="add del mod">
          <ac:chgData name="vincenzo giordano" userId="e19a4cf7edf4d346" providerId="LiveId" clId="{412CD079-D5C0-4842-AC60-F3632AE134C1}" dt="2020-11-06T13:38:58.076" v="510" actId="478"/>
          <ac:picMkLst>
            <pc:docMk/>
            <pc:sldMk cId="338435878" sldId="256"/>
            <ac:picMk id="9" creationId="{8800881A-4DCC-4BC5-B359-1D33C9845AB8}"/>
          </ac:picMkLst>
        </pc:picChg>
      </pc:sldChg>
      <pc:sldChg chg="addSp delSp modSp new mod ord setBg modAnim">
        <pc:chgData name="vincenzo giordano" userId="e19a4cf7edf4d346" providerId="LiveId" clId="{412CD079-D5C0-4842-AC60-F3632AE134C1}" dt="2020-11-06T14:49:53.089" v="770"/>
        <pc:sldMkLst>
          <pc:docMk/>
          <pc:sldMk cId="1353428086" sldId="257"/>
        </pc:sldMkLst>
        <pc:spChg chg="add del mod">
          <ac:chgData name="vincenzo giordano" userId="e19a4cf7edf4d346" providerId="LiveId" clId="{412CD079-D5C0-4842-AC60-F3632AE134C1}" dt="2020-11-06T10:15:45.217" v="256" actId="21"/>
          <ac:spMkLst>
            <pc:docMk/>
            <pc:sldMk cId="1353428086" sldId="257"/>
            <ac:spMk id="2" creationId="{A85E7CE0-E3AA-4E16-BFD5-1FEBF5DCA7CA}"/>
          </ac:spMkLst>
        </pc:spChg>
        <pc:spChg chg="add mod">
          <ac:chgData name="vincenzo giordano" userId="e19a4cf7edf4d346" providerId="LiveId" clId="{412CD079-D5C0-4842-AC60-F3632AE134C1}" dt="2020-11-06T13:37:19.496" v="501" actId="14100"/>
          <ac:spMkLst>
            <pc:docMk/>
            <pc:sldMk cId="1353428086" sldId="257"/>
            <ac:spMk id="7" creationId="{6400B9A5-4A02-4510-9706-9067932547BB}"/>
          </ac:spMkLst>
        </pc:spChg>
        <pc:picChg chg="add mod">
          <ac:chgData name="vincenzo giordano" userId="e19a4cf7edf4d346" providerId="LiveId" clId="{412CD079-D5C0-4842-AC60-F3632AE134C1}" dt="2020-11-06T13:37:54.385" v="507" actId="14100"/>
          <ac:picMkLst>
            <pc:docMk/>
            <pc:sldMk cId="1353428086" sldId="257"/>
            <ac:picMk id="2" creationId="{971706B6-D86C-462B-B8C8-4ED4CD9D34DA}"/>
          </ac:picMkLst>
        </pc:picChg>
        <pc:picChg chg="add mod">
          <ac:chgData name="vincenzo giordano" userId="e19a4cf7edf4d346" providerId="LiveId" clId="{412CD079-D5C0-4842-AC60-F3632AE134C1}" dt="2020-11-06T10:59:52.273" v="475" actId="14100"/>
          <ac:picMkLst>
            <pc:docMk/>
            <pc:sldMk cId="1353428086" sldId="257"/>
            <ac:picMk id="3" creationId="{FFA0DDE7-A003-46F5-94E4-7472BB311B3D}"/>
          </ac:picMkLst>
        </pc:picChg>
        <pc:picChg chg="add del mod">
          <ac:chgData name="vincenzo giordano" userId="e19a4cf7edf4d346" providerId="LiveId" clId="{412CD079-D5C0-4842-AC60-F3632AE134C1}" dt="2020-11-06T10:21:43.537" v="267" actId="478"/>
          <ac:picMkLst>
            <pc:docMk/>
            <pc:sldMk cId="1353428086" sldId="257"/>
            <ac:picMk id="5" creationId="{B79E2155-F24A-46A2-A809-CDAC7410A9CE}"/>
          </ac:picMkLst>
        </pc:picChg>
        <pc:picChg chg="add mod">
          <ac:chgData name="vincenzo giordano" userId="e19a4cf7edf4d346" providerId="LiveId" clId="{412CD079-D5C0-4842-AC60-F3632AE134C1}" dt="2020-11-06T13:37:15.951" v="499" actId="1076"/>
          <ac:picMkLst>
            <pc:docMk/>
            <pc:sldMk cId="1353428086" sldId="257"/>
            <ac:picMk id="6" creationId="{2DE85CA3-6904-4068-B3B5-B0CF8E26A64B}"/>
          </ac:picMkLst>
        </pc:picChg>
        <pc:picChg chg="add del mod">
          <ac:chgData name="vincenzo giordano" userId="e19a4cf7edf4d346" providerId="LiveId" clId="{412CD079-D5C0-4842-AC60-F3632AE134C1}" dt="2020-11-06T10:58:26.175" v="458" actId="478"/>
          <ac:picMkLst>
            <pc:docMk/>
            <pc:sldMk cId="1353428086" sldId="257"/>
            <ac:picMk id="1026" creationId="{7090040F-2B2B-4BC0-ACE1-4E87735280D8}"/>
          </ac:picMkLst>
        </pc:picChg>
        <pc:picChg chg="add del mod">
          <ac:chgData name="vincenzo giordano" userId="e19a4cf7edf4d346" providerId="LiveId" clId="{412CD079-D5C0-4842-AC60-F3632AE134C1}" dt="2020-11-06T10:47:58.937" v="287" actId="478"/>
          <ac:picMkLst>
            <pc:docMk/>
            <pc:sldMk cId="1353428086" sldId="257"/>
            <ac:picMk id="1028" creationId="{71E212B4-58EC-42C5-9B3A-ED503E52DA44}"/>
          </ac:picMkLst>
        </pc:picChg>
      </pc:sldChg>
      <pc:sldChg chg="addSp delSp modSp new del mod">
        <pc:chgData name="vincenzo giordano" userId="e19a4cf7edf4d346" providerId="LiveId" clId="{412CD079-D5C0-4842-AC60-F3632AE134C1}" dt="2020-11-06T14:23:59.724" v="732" actId="47"/>
        <pc:sldMkLst>
          <pc:docMk/>
          <pc:sldMk cId="2569854860" sldId="258"/>
        </pc:sldMkLst>
        <pc:picChg chg="add del mod">
          <ac:chgData name="vincenzo giordano" userId="e19a4cf7edf4d346" providerId="LiveId" clId="{412CD079-D5C0-4842-AC60-F3632AE134C1}" dt="2020-11-06T11:01:02.607" v="476" actId="478"/>
          <ac:picMkLst>
            <pc:docMk/>
            <pc:sldMk cId="2569854860" sldId="258"/>
            <ac:picMk id="3" creationId="{BE37BFFA-89A6-428D-8B9F-37A99D98E94C}"/>
          </ac:picMkLst>
        </pc:picChg>
        <pc:picChg chg="add del mod">
          <ac:chgData name="vincenzo giordano" userId="e19a4cf7edf4d346" providerId="LiveId" clId="{412CD079-D5C0-4842-AC60-F3632AE134C1}" dt="2020-11-06T11:01:04.341" v="478" actId="478"/>
          <ac:picMkLst>
            <pc:docMk/>
            <pc:sldMk cId="2569854860" sldId="258"/>
            <ac:picMk id="5" creationId="{5158F8A3-28D3-459B-99EB-07C4E215901C}"/>
          </ac:picMkLst>
        </pc:picChg>
      </pc:sldChg>
      <pc:sldChg chg="addSp delSp modSp new mod ord setBg modAnim">
        <pc:chgData name="vincenzo giordano" userId="e19a4cf7edf4d346" providerId="LiveId" clId="{412CD079-D5C0-4842-AC60-F3632AE134C1}" dt="2020-11-06T14:49:43.985" v="769"/>
        <pc:sldMkLst>
          <pc:docMk/>
          <pc:sldMk cId="1003992607" sldId="259"/>
        </pc:sldMkLst>
        <pc:spChg chg="add del mod">
          <ac:chgData name="vincenzo giordano" userId="e19a4cf7edf4d346" providerId="LiveId" clId="{412CD079-D5C0-4842-AC60-F3632AE134C1}" dt="2020-11-06T09:57:08.302" v="139" actId="478"/>
          <ac:spMkLst>
            <pc:docMk/>
            <pc:sldMk cId="1003992607" sldId="259"/>
            <ac:spMk id="9" creationId="{F986D4E0-92AC-49E2-8B3D-CC36773ADA50}"/>
          </ac:spMkLst>
        </pc:spChg>
        <pc:spChg chg="add mod">
          <ac:chgData name="vincenzo giordano" userId="e19a4cf7edf4d346" providerId="LiveId" clId="{412CD079-D5C0-4842-AC60-F3632AE134C1}" dt="2020-11-06T10:04:06.651" v="247" actId="1076"/>
          <ac:spMkLst>
            <pc:docMk/>
            <pc:sldMk cId="1003992607" sldId="259"/>
            <ac:spMk id="13" creationId="{E2F2C137-B5BD-4C62-AD8B-553ECF4638B9}"/>
          </ac:spMkLst>
        </pc:spChg>
        <pc:spChg chg="add mod">
          <ac:chgData name="vincenzo giordano" userId="e19a4cf7edf4d346" providerId="LiveId" clId="{412CD079-D5C0-4842-AC60-F3632AE134C1}" dt="2020-11-06T10:04:03.161" v="246" actId="1076"/>
          <ac:spMkLst>
            <pc:docMk/>
            <pc:sldMk cId="1003992607" sldId="259"/>
            <ac:spMk id="14" creationId="{234F40CC-A944-4134-B3BF-36BB57C19D73}"/>
          </ac:spMkLst>
        </pc:spChg>
        <pc:spChg chg="add mod">
          <ac:chgData name="vincenzo giordano" userId="e19a4cf7edf4d346" providerId="LiveId" clId="{412CD079-D5C0-4842-AC60-F3632AE134C1}" dt="2020-11-06T14:32:38.457" v="763" actId="1076"/>
          <ac:spMkLst>
            <pc:docMk/>
            <pc:sldMk cId="1003992607" sldId="259"/>
            <ac:spMk id="18" creationId="{B11C678D-73B2-456E-8F4D-B3B51E7E0636}"/>
          </ac:spMkLst>
        </pc:spChg>
        <pc:picChg chg="add mod">
          <ac:chgData name="vincenzo giordano" userId="e19a4cf7edf4d346" providerId="LiveId" clId="{412CD079-D5C0-4842-AC60-F3632AE134C1}" dt="2020-11-06T14:32:45.456" v="764" actId="1076"/>
          <ac:picMkLst>
            <pc:docMk/>
            <pc:sldMk cId="1003992607" sldId="259"/>
            <ac:picMk id="3" creationId="{47D3B6D0-9168-4BC9-BDD3-ACB39A45AE41}"/>
          </ac:picMkLst>
        </pc:picChg>
        <pc:picChg chg="add mod">
          <ac:chgData name="vincenzo giordano" userId="e19a4cf7edf4d346" providerId="LiveId" clId="{412CD079-D5C0-4842-AC60-F3632AE134C1}" dt="2020-11-06T14:32:31.313" v="762" actId="1076"/>
          <ac:picMkLst>
            <pc:docMk/>
            <pc:sldMk cId="1003992607" sldId="259"/>
            <ac:picMk id="5" creationId="{3CDC958D-C57B-4972-AF95-508276F6AE25}"/>
          </ac:picMkLst>
        </pc:picChg>
        <pc:picChg chg="add del mod">
          <ac:chgData name="vincenzo giordano" userId="e19a4cf7edf4d346" providerId="LiveId" clId="{412CD079-D5C0-4842-AC60-F3632AE134C1}" dt="2020-11-06T09:34:07.089" v="106" actId="478"/>
          <ac:picMkLst>
            <pc:docMk/>
            <pc:sldMk cId="1003992607" sldId="259"/>
            <ac:picMk id="7" creationId="{085E14DB-8431-457B-A84D-7487EE253DE2}"/>
          </ac:picMkLst>
        </pc:picChg>
        <pc:picChg chg="add del mod">
          <ac:chgData name="vincenzo giordano" userId="e19a4cf7edf4d346" providerId="LiveId" clId="{412CD079-D5C0-4842-AC60-F3632AE134C1}" dt="2020-11-06T10:14:56.556" v="249" actId="21"/>
          <ac:picMkLst>
            <pc:docMk/>
            <pc:sldMk cId="1003992607" sldId="259"/>
            <ac:picMk id="11" creationId="{76DF7621-A6D1-4D46-917B-D1B09F76872E}"/>
          </ac:picMkLst>
        </pc:picChg>
        <pc:picChg chg="add mod">
          <ac:chgData name="vincenzo giordano" userId="e19a4cf7edf4d346" providerId="LiveId" clId="{412CD079-D5C0-4842-AC60-F3632AE134C1}" dt="2020-11-06T10:15:28.105" v="254" actId="1076"/>
          <ac:picMkLst>
            <pc:docMk/>
            <pc:sldMk cId="1003992607" sldId="259"/>
            <ac:picMk id="16" creationId="{87B6F235-51DA-4CDD-87B6-D53A2ADFFF37}"/>
          </ac:picMkLst>
        </pc:picChg>
        <pc:picChg chg="add mod">
          <ac:chgData name="vincenzo giordano" userId="e19a4cf7edf4d346" providerId="LiveId" clId="{412CD079-D5C0-4842-AC60-F3632AE134C1}" dt="2020-11-06T13:02:09.614" v="493" actId="1076"/>
          <ac:picMkLst>
            <pc:docMk/>
            <pc:sldMk cId="1003992607" sldId="259"/>
            <ac:picMk id="19" creationId="{A4AEC70C-3658-4DF1-A299-82D0B9259A90}"/>
          </ac:picMkLst>
        </pc:picChg>
      </pc:sldChg>
      <pc:sldChg chg="addSp delSp modSp new mod ord setBg modAnim">
        <pc:chgData name="vincenzo giordano" userId="e19a4cf7edf4d346" providerId="LiveId" clId="{412CD079-D5C0-4842-AC60-F3632AE134C1}" dt="2020-11-06T14:49:58.068" v="771"/>
        <pc:sldMkLst>
          <pc:docMk/>
          <pc:sldMk cId="2484888205" sldId="260"/>
        </pc:sldMkLst>
        <pc:picChg chg="add mod">
          <ac:chgData name="vincenzo giordano" userId="e19a4cf7edf4d346" providerId="LiveId" clId="{412CD079-D5C0-4842-AC60-F3632AE134C1}" dt="2020-11-06T13:48:57.488" v="520"/>
          <ac:picMkLst>
            <pc:docMk/>
            <pc:sldMk cId="2484888205" sldId="260"/>
            <ac:picMk id="2" creationId="{C9289E6C-F62C-449D-B329-550917EAEC5A}"/>
          </ac:picMkLst>
        </pc:picChg>
        <pc:picChg chg="add del mod">
          <ac:chgData name="vincenzo giordano" userId="e19a4cf7edf4d346" providerId="LiveId" clId="{412CD079-D5C0-4842-AC60-F3632AE134C1}" dt="2020-11-06T09:51:03.304" v="119" actId="478"/>
          <ac:picMkLst>
            <pc:docMk/>
            <pc:sldMk cId="2484888205" sldId="260"/>
            <ac:picMk id="3" creationId="{BB7C780E-452C-4948-8E08-9B56AA7DF9FA}"/>
          </ac:picMkLst>
        </pc:picChg>
        <pc:picChg chg="add del mod">
          <ac:chgData name="vincenzo giordano" userId="e19a4cf7edf4d346" providerId="LiveId" clId="{412CD079-D5C0-4842-AC60-F3632AE134C1}" dt="2020-11-06T09:51:15.361" v="122" actId="478"/>
          <ac:picMkLst>
            <pc:docMk/>
            <pc:sldMk cId="2484888205" sldId="260"/>
            <ac:picMk id="5" creationId="{B060DF8E-61B2-4403-8EF0-7B9350262EE9}"/>
          </ac:picMkLst>
        </pc:picChg>
        <pc:picChg chg="add del mod">
          <ac:chgData name="vincenzo giordano" userId="e19a4cf7edf4d346" providerId="LiveId" clId="{412CD079-D5C0-4842-AC60-F3632AE134C1}" dt="2020-11-06T09:51:08.541" v="120" actId="21"/>
          <ac:picMkLst>
            <pc:docMk/>
            <pc:sldMk cId="2484888205" sldId="260"/>
            <ac:picMk id="7" creationId="{373D2945-E317-46F6-8B7D-8AB085FFC003}"/>
          </ac:picMkLst>
        </pc:picChg>
        <pc:picChg chg="add mod">
          <ac:chgData name="vincenzo giordano" userId="e19a4cf7edf4d346" providerId="LiveId" clId="{412CD079-D5C0-4842-AC60-F3632AE134C1}" dt="2020-11-06T09:54:31.659" v="135" actId="14100"/>
          <ac:picMkLst>
            <pc:docMk/>
            <pc:sldMk cId="2484888205" sldId="260"/>
            <ac:picMk id="9" creationId="{503B4485-0554-4321-962E-947502928F36}"/>
          </ac:picMkLst>
        </pc:picChg>
        <pc:picChg chg="add del mod">
          <ac:chgData name="vincenzo giordano" userId="e19a4cf7edf4d346" providerId="LiveId" clId="{412CD079-D5C0-4842-AC60-F3632AE134C1}" dt="2020-11-06T09:53:57.488" v="128" actId="478"/>
          <ac:picMkLst>
            <pc:docMk/>
            <pc:sldMk cId="2484888205" sldId="260"/>
            <ac:picMk id="11" creationId="{4F85C4B1-3BAD-4FFF-B3BC-1E100F204EE7}"/>
          </ac:picMkLst>
        </pc:picChg>
        <pc:picChg chg="add mod">
          <ac:chgData name="vincenzo giordano" userId="e19a4cf7edf4d346" providerId="LiveId" clId="{412CD079-D5C0-4842-AC60-F3632AE134C1}" dt="2020-11-06T11:01:26.519" v="483" actId="1076"/>
          <ac:picMkLst>
            <pc:docMk/>
            <pc:sldMk cId="2484888205" sldId="260"/>
            <ac:picMk id="13" creationId="{11B55B0C-0CDC-4748-8EBC-47A638F79423}"/>
          </ac:picMkLst>
        </pc:picChg>
        <pc:picChg chg="add mod">
          <ac:chgData name="vincenzo giordano" userId="e19a4cf7edf4d346" providerId="LiveId" clId="{412CD079-D5C0-4842-AC60-F3632AE134C1}" dt="2020-11-06T13:38:40.885" v="509" actId="1076"/>
          <ac:picMkLst>
            <pc:docMk/>
            <pc:sldMk cId="2484888205" sldId="260"/>
            <ac:picMk id="15" creationId="{7C0BB849-C49F-48CA-A4F4-F165D97A9BD6}"/>
          </ac:picMkLst>
        </pc:picChg>
      </pc:sldChg>
      <pc:sldChg chg="addSp delSp modSp new mod ord setBg">
        <pc:chgData name="vincenzo giordano" userId="e19a4cf7edf4d346" providerId="LiveId" clId="{412CD079-D5C0-4842-AC60-F3632AE134C1}" dt="2020-11-06T15:25:03.623" v="876" actId="1076"/>
        <pc:sldMkLst>
          <pc:docMk/>
          <pc:sldMk cId="128199967" sldId="261"/>
        </pc:sldMkLst>
        <pc:spChg chg="mod">
          <ac:chgData name="vincenzo giordano" userId="e19a4cf7edf4d346" providerId="LiveId" clId="{412CD079-D5C0-4842-AC60-F3632AE134C1}" dt="2020-11-06T15:25:03.623" v="876" actId="1076"/>
          <ac:spMkLst>
            <pc:docMk/>
            <pc:sldMk cId="128199967" sldId="261"/>
            <ac:spMk id="2" creationId="{08288DAA-3F86-4CC7-ADDE-3E94184BF7D2}"/>
          </ac:spMkLst>
        </pc:spChg>
        <pc:picChg chg="add mod">
          <ac:chgData name="vincenzo giordano" userId="e19a4cf7edf4d346" providerId="LiveId" clId="{412CD079-D5C0-4842-AC60-F3632AE134C1}" dt="2020-11-06T15:18:56.959" v="821" actId="14100"/>
          <ac:picMkLst>
            <pc:docMk/>
            <pc:sldMk cId="128199967" sldId="261"/>
            <ac:picMk id="4" creationId="{3C862E96-5CE8-42EB-BDDB-FF7C67E9DA88}"/>
          </ac:picMkLst>
        </pc:picChg>
        <pc:picChg chg="add del mod">
          <ac:chgData name="vincenzo giordano" userId="e19a4cf7edf4d346" providerId="LiveId" clId="{412CD079-D5C0-4842-AC60-F3632AE134C1}" dt="2020-11-06T15:16:29.519" v="782" actId="478"/>
          <ac:picMkLst>
            <pc:docMk/>
            <pc:sldMk cId="128199967" sldId="261"/>
            <ac:picMk id="6" creationId="{BD9419DE-10AD-4944-AB1D-E890DD2C8FB1}"/>
          </ac:picMkLst>
        </pc:picChg>
        <pc:picChg chg="add mod">
          <ac:chgData name="vincenzo giordano" userId="e19a4cf7edf4d346" providerId="LiveId" clId="{412CD079-D5C0-4842-AC60-F3632AE134C1}" dt="2020-11-06T15:20:19.532" v="830" actId="1076"/>
          <ac:picMkLst>
            <pc:docMk/>
            <pc:sldMk cId="128199967" sldId="261"/>
            <ac:picMk id="8" creationId="{723402C6-518E-40D1-92EC-1540BFF6FE8E}"/>
          </ac:picMkLst>
        </pc:picChg>
        <pc:picChg chg="add mod">
          <ac:chgData name="vincenzo giordano" userId="e19a4cf7edf4d346" providerId="LiveId" clId="{412CD079-D5C0-4842-AC60-F3632AE134C1}" dt="2020-11-06T15:20:31.931" v="831" actId="14100"/>
          <ac:picMkLst>
            <pc:docMk/>
            <pc:sldMk cId="128199967" sldId="261"/>
            <ac:picMk id="10" creationId="{3DDBCE56-F664-4A20-A632-EB1F89A5DEC1}"/>
          </ac:picMkLst>
        </pc:picChg>
        <pc:picChg chg="add mod">
          <ac:chgData name="vincenzo giordano" userId="e19a4cf7edf4d346" providerId="LiveId" clId="{412CD079-D5C0-4842-AC60-F3632AE134C1}" dt="2020-11-06T15:20:36.463" v="832" actId="14100"/>
          <ac:picMkLst>
            <pc:docMk/>
            <pc:sldMk cId="128199967" sldId="261"/>
            <ac:picMk id="12" creationId="{F33E38F8-EF23-4D02-8A48-DC89B28E5F62}"/>
          </ac:picMkLst>
        </pc:picChg>
      </pc:sldChg>
      <pc:sldChg chg="addSp new del">
        <pc:chgData name="vincenzo giordano" userId="e19a4cf7edf4d346" providerId="LiveId" clId="{412CD079-D5C0-4842-AC60-F3632AE134C1}" dt="2020-11-06T11:01:07.161" v="479" actId="47"/>
        <pc:sldMkLst>
          <pc:docMk/>
          <pc:sldMk cId="3470507266" sldId="261"/>
        </pc:sldMkLst>
        <pc:picChg chg="add">
          <ac:chgData name="vincenzo giordano" userId="e19a4cf7edf4d346" providerId="LiveId" clId="{412CD079-D5C0-4842-AC60-F3632AE134C1}" dt="2020-11-06T10:47:45.624" v="286"/>
          <ac:picMkLst>
            <pc:docMk/>
            <pc:sldMk cId="3470507266" sldId="261"/>
            <ac:picMk id="2050" creationId="{A5E4073F-1778-4DB9-A362-9CE58BCF4106}"/>
          </ac:picMkLst>
        </pc:picChg>
      </pc:sldChg>
      <pc:sldChg chg="new del ord">
        <pc:chgData name="vincenzo giordano" userId="e19a4cf7edf4d346" providerId="LiveId" clId="{412CD079-D5C0-4842-AC60-F3632AE134C1}" dt="2020-11-06T14:48:33.878" v="768" actId="47"/>
        <pc:sldMkLst>
          <pc:docMk/>
          <pc:sldMk cId="3652109129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E7A7E-AEEB-4BD8-AD2B-6A79C40F17AE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2517-D9D3-42D0-8128-68241A376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92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62517-D9D3-42D0-8128-68241A37646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24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1A82F-C805-47CA-B6BF-AFD0CF6A3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701659-F085-4771-9A57-CCF546EFF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41123-610D-4ED8-9DDC-2F81BC65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2A9FF1-3FB9-46AA-9AEA-22E45224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C4AAA3-F5E4-466D-B27E-7615BF1E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87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4376A-D54A-4D4D-9819-7355387E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68F92F-E130-4307-83A3-8AB9241CB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CFDD5A-ED70-46DA-B483-4401027F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353BF8-4DE1-4E90-8692-FB98E833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40AC31-8CD0-45A8-9554-C0F3F4A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99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ED1D9E-296E-47BA-8F19-73B286824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A41F29-59F3-4B41-BD24-008C65905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CB39DD-68BE-44F6-BF9F-29D381ED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C44797-F9AA-4BC9-9A87-87D0F7D1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A8F930-2789-42F2-B52B-C7FAD90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37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89548-2C6E-4353-86BB-6CCE5BE3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5DD182-D15F-4B45-9462-F1DF0D2B4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DBB4D0-EF3F-4ADF-BF51-F17A30DA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E8E0B1-B65E-4BEE-A0C5-3927D80E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E4ADEA-BDC7-4008-83C2-A602D046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34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9C5CBF-0A9C-47F7-942E-B8FDBFEA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AB8F42-EE7B-4607-AEA5-643E4E693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8768DD-7DD5-47B1-A10B-6C9840B2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205D28-8760-4944-A97F-49C087A1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5EDA1D-E6F6-4D17-8C95-255932B0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88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E01AFE-C751-4F4B-A7A3-7228A2DB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BA00DB-0363-4B26-9472-0B05CE991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998C5E-27AF-4787-A1DC-A6E3561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262C44-B593-4212-AF50-EBC958AB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25E0DE-7482-481A-8415-213E7D40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9D0ECD-7058-4697-8082-9A1DDCE8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12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B86C8-2D3F-428B-8078-7DF02F52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8951A0-B595-4FAE-A266-C98290BD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D2C4DD-6E6D-4656-A2E0-F2B2BB3E4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A195C0F-2741-4CF9-ACBD-8D2B979B5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14B4E9-FC14-4BDE-8C8D-509E87A34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25E44C-AB44-4110-9282-52E642D3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180072-62FF-4E80-8DC1-D6C7DA46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7E8377D-81F7-4EDB-8F42-FBCC01D4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40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9E383A-1A14-449B-840D-A978F71E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7B6CBD-E4CB-4511-A541-F442740F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A15955-D8D0-46FC-AB41-EA41ACBC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E9B74B-7146-4FF4-8387-E4A5CFC7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3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0A47C1-EDDC-4FA6-8AFB-3F4565D1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D81008D-F047-4D76-91D9-C5EA30BDF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715849-2CF6-4D38-A8AB-04101832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52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27F53-8828-4892-ADC7-6BBE5EA5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EFDE27-C46B-4D75-ABAD-32B581DD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9AE6E9-1706-49D1-8620-0BB725835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D8DB40-0167-4D28-A268-F3DCC5A7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493110-CAED-44CC-AB5D-E9BF476C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F6BF75-A52F-4561-8935-1E536121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20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CCD27-F98C-4143-9CC4-601AC6E9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88C597C-A1F1-41FB-9140-2D79BDE82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B881EF-1058-417F-AA64-AB3812023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622C5D-1FEF-4DAE-A67C-77D090C8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EB7CD0-8C49-4D4F-8E9E-232AE76E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D39ABA-70DE-42BE-B9EB-5C37F57E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19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B1BF459-9566-4245-B8B4-4217F6E2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EB8AC1-381C-4B89-ABF0-F1E778E1E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457597-0B7F-4E6E-91BB-36AA0FD70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F8D64-B075-405D-9698-041497855D77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6FB786-A9DB-4EAA-A759-AF9FD6A46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90FBC8-F480-4CA1-9763-7E0CA7A70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3E92-D091-47C9-BD8B-4216C69EA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07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88DAA-3F86-4CC7-ADDE-3E94184B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321" y="2304052"/>
            <a:ext cx="10515600" cy="205277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6000" dirty="0">
                <a:solidFill>
                  <a:srgbClr val="0070C0"/>
                </a:solidFill>
                <a:latin typeface="Forte" panose="03060902040502070203" pitchFamily="66" charset="0"/>
              </a:rPr>
              <a:t>I connettivi e le sequenze</a:t>
            </a:r>
            <a:br>
              <a:rPr lang="it-IT" sz="6000" b="1" dirty="0">
                <a:solidFill>
                  <a:srgbClr val="0070C0"/>
                </a:solidFill>
                <a:latin typeface="Freestyle Script" panose="030804020302050B0404" pitchFamily="66" charset="0"/>
              </a:rPr>
            </a:br>
            <a:r>
              <a:rPr lang="it-IT" sz="6000" b="1" dirty="0">
                <a:solidFill>
                  <a:srgbClr val="0070C0"/>
                </a:solidFill>
                <a:latin typeface="Freestyle Script" panose="030804020302050B0404" pitchFamily="66" charset="0"/>
              </a:rPr>
              <a:t>Classe 4 D Ins. Anna Toscano</a:t>
            </a:r>
          </a:p>
        </p:txBody>
      </p:sp>
      <p:pic>
        <p:nvPicPr>
          <p:cNvPr id="4" name="Immagine 3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3C862E96-5CE8-42EB-BDDB-FF7C67E9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1" y="5109329"/>
            <a:ext cx="5715000" cy="1050408"/>
          </a:xfrm>
          <a:prstGeom prst="rect">
            <a:avLst/>
          </a:prstGeom>
        </p:spPr>
      </p:pic>
      <p:pic>
        <p:nvPicPr>
          <p:cNvPr id="8" name="Immagine 7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723402C6-518E-40D1-92EC-1540BFF6F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28" y="5109330"/>
            <a:ext cx="5715000" cy="1050407"/>
          </a:xfrm>
          <a:prstGeom prst="rect">
            <a:avLst/>
          </a:prstGeom>
        </p:spPr>
      </p:pic>
      <p:pic>
        <p:nvPicPr>
          <p:cNvPr id="10" name="Immagine 9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3DDBCE56-F664-4A20-A632-EB1F89A5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7" y="211701"/>
            <a:ext cx="5715000" cy="1150171"/>
          </a:xfrm>
          <a:prstGeom prst="rect">
            <a:avLst/>
          </a:prstGeom>
        </p:spPr>
      </p:pic>
      <p:pic>
        <p:nvPicPr>
          <p:cNvPr id="12" name="Immagine 11" descr="Immagine che contiene testo, giocattolo, bambola&#10;&#10;Descrizione generata automaticamente">
            <a:extLst>
              <a:ext uri="{FF2B5EF4-FFF2-40B4-BE49-F238E27FC236}">
                <a16:creationId xmlns:a16="http://schemas.microsoft.com/office/drawing/2014/main" id="{F33E38F8-EF23-4D02-8A48-DC89B28E5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68" y="236819"/>
            <a:ext cx="5715000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D3B6D0-9168-4BC9-BDD3-ACB39A45A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6" y="88841"/>
            <a:ext cx="5672914" cy="5722896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CDC958D-C57B-4972-AF95-508276F6A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28" y="88841"/>
            <a:ext cx="4456097" cy="372022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F2C137-B5BD-4C62-AD8B-553ECF4638B9}"/>
              </a:ext>
            </a:extLst>
          </p:cNvPr>
          <p:cNvSpPr txBox="1"/>
          <p:nvPr/>
        </p:nvSpPr>
        <p:spPr>
          <a:xfrm>
            <a:off x="4389974" y="6163807"/>
            <a:ext cx="7539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https://digimparoprimaria.capitello.it/app/books/CPAC89_4263156A/html/20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234F40CC-A944-4134-B3BF-36BB57C19D73}"/>
              </a:ext>
            </a:extLst>
          </p:cNvPr>
          <p:cNvSpPr/>
          <p:nvPr/>
        </p:nvSpPr>
        <p:spPr>
          <a:xfrm>
            <a:off x="857840" y="5983351"/>
            <a:ext cx="3532134" cy="785808"/>
          </a:xfrm>
          <a:prstGeom prst="right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Audiolettura</a:t>
            </a:r>
            <a:r>
              <a:rPr lang="it-IT" dirty="0">
                <a:solidFill>
                  <a:schemeClr val="tx1"/>
                </a:solidFill>
              </a:rPr>
              <a:t> sul testo digitale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, clipart, bambola&#10;&#10;Descrizione generata automaticamente">
            <a:extLst>
              <a:ext uri="{FF2B5EF4-FFF2-40B4-BE49-F238E27FC236}">
                <a16:creationId xmlns:a16="http://schemas.microsoft.com/office/drawing/2014/main" id="{87B6F235-51DA-4CDD-87B6-D53A2ADFF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27091"/>
            <a:ext cx="1862717" cy="2000696"/>
          </a:xfrm>
          <a:prstGeom prst="rect">
            <a:avLst/>
          </a:prstGeom>
        </p:spPr>
      </p:pic>
      <p:sp>
        <p:nvSpPr>
          <p:cNvPr id="18" name="Fumetto: ovale 17">
            <a:extLst>
              <a:ext uri="{FF2B5EF4-FFF2-40B4-BE49-F238E27FC236}">
                <a16:creationId xmlns:a16="http://schemas.microsoft.com/office/drawing/2014/main" id="{B11C678D-73B2-456E-8F4D-B3B51E7E0636}"/>
              </a:ext>
            </a:extLst>
          </p:cNvPr>
          <p:cNvSpPr/>
          <p:nvPr/>
        </p:nvSpPr>
        <p:spPr>
          <a:xfrm>
            <a:off x="8824412" y="3238245"/>
            <a:ext cx="2334806" cy="1049292"/>
          </a:xfrm>
          <a:prstGeom prst="wedgeEllipseCallout">
            <a:avLst>
              <a:gd name="adj1" fmla="val -88814"/>
              <a:gd name="adj2" fmla="val 85387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 cosa sono i connettivi</a:t>
            </a:r>
            <a:r>
              <a:rPr lang="it-IT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19" name="20201106_001">
            <a:hlinkClick r:id="" action="ppaction://media"/>
            <a:extLst>
              <a:ext uri="{FF2B5EF4-FFF2-40B4-BE49-F238E27FC236}">
                <a16:creationId xmlns:a16="http://schemas.microsoft.com/office/drawing/2014/main" id="{A4AEC70C-3658-4DF1-A299-82D0B9259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4127" y="4341594"/>
            <a:ext cx="1342742" cy="13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926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A0DDE7-A003-46F5-94E4-7472BB311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28" y="149885"/>
            <a:ext cx="6020601" cy="6708115"/>
          </a:xfrm>
          <a:prstGeom prst="rect">
            <a:avLst/>
          </a:prstGeom>
        </p:spPr>
      </p:pic>
      <p:pic>
        <p:nvPicPr>
          <p:cNvPr id="6" name="Immagine 5" descr="Immagine che contiene interni, giocattolo, bambola, scuro&#10;&#10;Descrizione generata automaticamente">
            <a:extLst>
              <a:ext uri="{FF2B5EF4-FFF2-40B4-BE49-F238E27FC236}">
                <a16:creationId xmlns:a16="http://schemas.microsoft.com/office/drawing/2014/main" id="{2DE85CA3-6904-4068-B3B5-B0CF8E26A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258"/>
            <a:ext cx="2856602" cy="2856602"/>
          </a:xfrm>
          <a:prstGeom prst="rect">
            <a:avLst/>
          </a:prstGeom>
        </p:spPr>
      </p:pic>
      <p:sp>
        <p:nvSpPr>
          <p:cNvPr id="7" name="Fumetto: ovale 6">
            <a:extLst>
              <a:ext uri="{FF2B5EF4-FFF2-40B4-BE49-F238E27FC236}">
                <a16:creationId xmlns:a16="http://schemas.microsoft.com/office/drawing/2014/main" id="{6400B9A5-4A02-4510-9706-9067932547BB}"/>
              </a:ext>
            </a:extLst>
          </p:cNvPr>
          <p:cNvSpPr/>
          <p:nvPr/>
        </p:nvSpPr>
        <p:spPr>
          <a:xfrm>
            <a:off x="892390" y="214991"/>
            <a:ext cx="3592147" cy="2234153"/>
          </a:xfrm>
          <a:prstGeom prst="wedgeEllipseCallout">
            <a:avLst>
              <a:gd name="adj1" fmla="val -33766"/>
              <a:gd name="adj2" fmla="val 1127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Puoi usare i seguenti connettivi temporali</a:t>
            </a:r>
            <a:r>
              <a:rPr lang="it-IT" b="1" dirty="0">
                <a:solidFill>
                  <a:schemeClr val="tx1"/>
                </a:solidFill>
              </a:rPr>
              <a:t>: poi, dopo, prima, in seguito, successivamente, alla fine, da quel giorno,  nel frattempo, mentre… </a:t>
            </a:r>
          </a:p>
        </p:txBody>
      </p:sp>
      <p:pic>
        <p:nvPicPr>
          <p:cNvPr id="2" name="20201106_002">
            <a:hlinkClick r:id="" action="ppaction://media"/>
            <a:extLst>
              <a:ext uri="{FF2B5EF4-FFF2-40B4-BE49-F238E27FC236}">
                <a16:creationId xmlns:a16="http://schemas.microsoft.com/office/drawing/2014/main" id="{971706B6-D86C-462B-B8C8-4ED4CD9D3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9894" y="5344997"/>
            <a:ext cx="1012486" cy="97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280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quotidiano, screenshot&#10;&#10;Descrizione generata automaticamente">
            <a:extLst>
              <a:ext uri="{FF2B5EF4-FFF2-40B4-BE49-F238E27FC236}">
                <a16:creationId xmlns:a16="http://schemas.microsoft.com/office/drawing/2014/main" id="{503B4485-0554-4321-962E-947502928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" y="159776"/>
            <a:ext cx="5541759" cy="6095109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1B55B0C-0CDC-4748-8EBC-47A638F79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72" y="67702"/>
            <a:ext cx="5461262" cy="4074690"/>
          </a:xfrm>
          <a:prstGeom prst="rect">
            <a:avLst/>
          </a:prstGeom>
        </p:spPr>
      </p:pic>
      <p:pic>
        <p:nvPicPr>
          <p:cNvPr id="15" name="Immagine 14" descr="Immagine che contiene testo, interni, screenshot&#10;&#10;Descrizione generata automaticamente">
            <a:extLst>
              <a:ext uri="{FF2B5EF4-FFF2-40B4-BE49-F238E27FC236}">
                <a16:creationId xmlns:a16="http://schemas.microsoft.com/office/drawing/2014/main" id="{7C0BB849-C49F-48CA-A4F4-F165D97A9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31" y="4591024"/>
            <a:ext cx="4962648" cy="2199274"/>
          </a:xfrm>
          <a:prstGeom prst="rect">
            <a:avLst/>
          </a:prstGeom>
        </p:spPr>
      </p:pic>
      <p:pic>
        <p:nvPicPr>
          <p:cNvPr id="2" name="20201106_001">
            <a:hlinkClick r:id="" action="ppaction://media"/>
            <a:extLst>
              <a:ext uri="{FF2B5EF4-FFF2-40B4-BE49-F238E27FC236}">
                <a16:creationId xmlns:a16="http://schemas.microsoft.com/office/drawing/2014/main" id="{C9289E6C-F62C-449D-B329-550917EAE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2975" y="5424165"/>
            <a:ext cx="1179793" cy="11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82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F2867-F6CA-4CDB-AFA8-2F636DAF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575" y="160255"/>
            <a:ext cx="3337089" cy="113121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b="1" dirty="0"/>
              <a:t>Ricorda!</a:t>
            </a:r>
            <a:br>
              <a:rPr lang="it-IT" sz="3600" dirty="0"/>
            </a:br>
            <a:r>
              <a:rPr lang="it-IT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sequenze</a:t>
            </a:r>
            <a:br>
              <a:rPr lang="it-IT" sz="3600" dirty="0"/>
            </a:br>
            <a:r>
              <a:rPr lang="it-IT" sz="2000" dirty="0"/>
              <a:t>possono essere</a:t>
            </a:r>
          </a:p>
        </p:txBody>
      </p:sp>
      <p:sp>
        <p:nvSpPr>
          <p:cNvPr id="3" name="Stella a 12 punte 2">
            <a:extLst>
              <a:ext uri="{FF2B5EF4-FFF2-40B4-BE49-F238E27FC236}">
                <a16:creationId xmlns:a16="http://schemas.microsoft.com/office/drawing/2014/main" id="{852A9ED9-E062-499E-A471-005B31974D37}"/>
              </a:ext>
            </a:extLst>
          </p:cNvPr>
          <p:cNvSpPr/>
          <p:nvPr/>
        </p:nvSpPr>
        <p:spPr>
          <a:xfrm>
            <a:off x="734890" y="141573"/>
            <a:ext cx="3205114" cy="2658187"/>
          </a:xfrm>
          <a:prstGeom prst="star12">
            <a:avLst/>
          </a:prstGeom>
          <a:solidFill>
            <a:schemeClr val="bg1"/>
          </a:solidFill>
          <a:ln w="38100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NARRATIVE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si raccontano gli avvenimenti e le azioni dei personaggi. </a:t>
            </a:r>
          </a:p>
        </p:txBody>
      </p:sp>
      <p:sp>
        <p:nvSpPr>
          <p:cNvPr id="4" name="Scorrimento orizzontale 3">
            <a:extLst>
              <a:ext uri="{FF2B5EF4-FFF2-40B4-BE49-F238E27FC236}">
                <a16:creationId xmlns:a16="http://schemas.microsoft.com/office/drawing/2014/main" id="{52E5BF6B-E54F-48F1-B3E6-CADE81C728A4}"/>
              </a:ext>
            </a:extLst>
          </p:cNvPr>
          <p:cNvSpPr/>
          <p:nvPr/>
        </p:nvSpPr>
        <p:spPr>
          <a:xfrm>
            <a:off x="7635711" y="292231"/>
            <a:ext cx="3497344" cy="1838227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DESCRITTIVE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Si descrivono personaggi, luoghi, oggetti, situazioni, modi di fare</a:t>
            </a:r>
            <a:r>
              <a:rPr lang="it-IT" dirty="0"/>
              <a:t>.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5" name="Esplosione: 8 punte 4">
            <a:extLst>
              <a:ext uri="{FF2B5EF4-FFF2-40B4-BE49-F238E27FC236}">
                <a16:creationId xmlns:a16="http://schemas.microsoft.com/office/drawing/2014/main" id="{0D710683-ED7B-4729-A74E-7905E53E4335}"/>
              </a:ext>
            </a:extLst>
          </p:cNvPr>
          <p:cNvSpPr/>
          <p:nvPr/>
        </p:nvSpPr>
        <p:spPr>
          <a:xfrm>
            <a:off x="7372197" y="2799760"/>
            <a:ext cx="4524866" cy="3542172"/>
          </a:xfrm>
          <a:prstGeom prst="irregularSeal1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DIALOGICHE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Riportano i dialoghi dei personaggi usando il</a:t>
            </a:r>
            <a:r>
              <a:rPr lang="it-IT" dirty="0"/>
              <a:t> </a:t>
            </a:r>
            <a:r>
              <a:rPr lang="it-IT" dirty="0">
                <a:solidFill>
                  <a:sysClr val="windowText" lastClr="000000"/>
                </a:solidFill>
              </a:rPr>
              <a:t>discorso diretto</a:t>
            </a:r>
            <a:r>
              <a:rPr lang="it-IT" dirty="0"/>
              <a:t>.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6" name="Bolla: nuvola 5">
            <a:extLst>
              <a:ext uri="{FF2B5EF4-FFF2-40B4-BE49-F238E27FC236}">
                <a16:creationId xmlns:a16="http://schemas.microsoft.com/office/drawing/2014/main" id="{99D9CFCC-4486-45D2-BBEA-97CF8A0C8288}"/>
              </a:ext>
            </a:extLst>
          </p:cNvPr>
          <p:cNvSpPr/>
          <p:nvPr/>
        </p:nvSpPr>
        <p:spPr>
          <a:xfrm>
            <a:off x="2845430" y="2528790"/>
            <a:ext cx="3938833" cy="2384981"/>
          </a:xfrm>
          <a:prstGeom prst="cloudCallout">
            <a:avLst>
              <a:gd name="adj1" fmla="val -55505"/>
              <a:gd name="adj2" fmla="val 5679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RIFLESSIVE 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Riportano i giudizi, le opinioni, le riflessioni dei personaggi o del narratore</a:t>
            </a:r>
            <a:r>
              <a:rPr lang="it-IT" dirty="0"/>
              <a:t>. </a:t>
            </a:r>
          </a:p>
        </p:txBody>
      </p:sp>
      <p:pic>
        <p:nvPicPr>
          <p:cNvPr id="8" name="Immagine 7" descr="Immagine che contiene mammifero&#10;&#10;Descrizione generata automaticamente">
            <a:extLst>
              <a:ext uri="{FF2B5EF4-FFF2-40B4-BE49-F238E27FC236}">
                <a16:creationId xmlns:a16="http://schemas.microsoft.com/office/drawing/2014/main" id="{1867ADCE-E699-462A-A2F1-FE07F57EB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7" y="4233949"/>
            <a:ext cx="2220249" cy="24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58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132</Words>
  <Application>Microsoft Office PowerPoint</Application>
  <PresentationFormat>Widescreen</PresentationFormat>
  <Paragraphs>16</Paragraphs>
  <Slides>5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Aharoni</vt:lpstr>
      <vt:lpstr>Arial</vt:lpstr>
      <vt:lpstr>Calibri</vt:lpstr>
      <vt:lpstr>Calibri Light</vt:lpstr>
      <vt:lpstr>Forte</vt:lpstr>
      <vt:lpstr>Freestyle Script</vt:lpstr>
      <vt:lpstr>Tema di Office</vt:lpstr>
      <vt:lpstr>I connettivi e le sequenze Classe 4 D Ins. Anna Toscano</vt:lpstr>
      <vt:lpstr>Presentazione standard di PowerPoint</vt:lpstr>
      <vt:lpstr>Presentazione standard di PowerPoint</vt:lpstr>
      <vt:lpstr>Presentazione standard di PowerPoint</vt:lpstr>
      <vt:lpstr>Ricorda! Le sequenze possono essere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giordano</cp:lastModifiedBy>
  <cp:revision>1</cp:revision>
  <dcterms:created xsi:type="dcterms:W3CDTF">2020-11-04T17:08:22Z</dcterms:created>
  <dcterms:modified xsi:type="dcterms:W3CDTF">2020-11-06T15:25:10Z</dcterms:modified>
</cp:coreProperties>
</file>