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63" r:id="rId5"/>
    <p:sldId id="260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giordano" initials="vg" lastIdx="1" clrIdx="0">
    <p:extLst>
      <p:ext uri="{19B8F6BF-5375-455C-9EA6-DF929625EA0E}">
        <p15:presenceInfo xmlns:p15="http://schemas.microsoft.com/office/powerpoint/2012/main" userId="e19a4cf7edf4d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C0360-ACA7-4F8B-BACA-EFF623B8607F}" v="210" dt="2020-11-26T17:18:38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0ABC0360-ACA7-4F8B-BACA-EFF623B8607F}"/>
    <pc:docChg chg="undo custSel addSld delSld modSld sldOrd">
      <pc:chgData name="vincenzo giordano" userId="e19a4cf7edf4d346" providerId="LiveId" clId="{0ABC0360-ACA7-4F8B-BACA-EFF623B8607F}" dt="2020-11-26T17:18:42.568" v="1611" actId="14100"/>
      <pc:docMkLst>
        <pc:docMk/>
      </pc:docMkLst>
      <pc:sldChg chg="addSp delSp modSp new mod setBg modClrScheme modAnim chgLayout">
        <pc:chgData name="vincenzo giordano" userId="e19a4cf7edf4d346" providerId="LiveId" clId="{0ABC0360-ACA7-4F8B-BACA-EFF623B8607F}" dt="2020-11-26T17:11:45.093" v="1558"/>
        <pc:sldMkLst>
          <pc:docMk/>
          <pc:sldMk cId="2442537826" sldId="256"/>
        </pc:sldMkLst>
        <pc:spChg chg="del">
          <ac:chgData name="vincenzo giordano" userId="e19a4cf7edf4d346" providerId="LiveId" clId="{0ABC0360-ACA7-4F8B-BACA-EFF623B8607F}" dt="2020-11-25T09:34:30.349" v="1" actId="700"/>
          <ac:spMkLst>
            <pc:docMk/>
            <pc:sldMk cId="2442537826" sldId="256"/>
            <ac:spMk id="2" creationId="{C42C3F5B-D923-4A6E-AC60-8D353646E6A2}"/>
          </ac:spMkLst>
        </pc:spChg>
        <pc:spChg chg="del">
          <ac:chgData name="vincenzo giordano" userId="e19a4cf7edf4d346" providerId="LiveId" clId="{0ABC0360-ACA7-4F8B-BACA-EFF623B8607F}" dt="2020-11-25T09:34:30.349" v="1" actId="700"/>
          <ac:spMkLst>
            <pc:docMk/>
            <pc:sldMk cId="2442537826" sldId="256"/>
            <ac:spMk id="3" creationId="{DF48379D-A78C-47CF-9DD2-64F20F00A12C}"/>
          </ac:spMkLst>
        </pc:spChg>
        <pc:spChg chg="add mod">
          <ac:chgData name="vincenzo giordano" userId="e19a4cf7edf4d346" providerId="LiveId" clId="{0ABC0360-ACA7-4F8B-BACA-EFF623B8607F}" dt="2020-11-26T09:08:22.240" v="1357" actId="1076"/>
          <ac:spMkLst>
            <pc:docMk/>
            <pc:sldMk cId="2442537826" sldId="256"/>
            <ac:spMk id="8" creationId="{78DCEA7B-EC5A-4359-B436-F6CF5CD00B06}"/>
          </ac:spMkLst>
        </pc:spChg>
        <pc:picChg chg="add mod">
          <ac:chgData name="vincenzo giordano" userId="e19a4cf7edf4d346" providerId="LiveId" clId="{0ABC0360-ACA7-4F8B-BACA-EFF623B8607F}" dt="2020-11-26T17:11:35.262" v="1557"/>
          <ac:picMkLst>
            <pc:docMk/>
            <pc:sldMk cId="2442537826" sldId="256"/>
            <ac:picMk id="2" creationId="{FBF91ACB-9FFD-47AA-ADDE-72452E64852B}"/>
          </ac:picMkLst>
        </pc:picChg>
        <pc:picChg chg="add mod">
          <ac:chgData name="vincenzo giordano" userId="e19a4cf7edf4d346" providerId="LiveId" clId="{0ABC0360-ACA7-4F8B-BACA-EFF623B8607F}" dt="2020-11-25T10:06:12.520" v="72" actId="1076"/>
          <ac:picMkLst>
            <pc:docMk/>
            <pc:sldMk cId="2442537826" sldId="256"/>
            <ac:picMk id="5" creationId="{36A08466-7AC9-49E4-863E-E2E49069DFF3}"/>
          </ac:picMkLst>
        </pc:picChg>
        <pc:picChg chg="add mod">
          <ac:chgData name="vincenzo giordano" userId="e19a4cf7edf4d346" providerId="LiveId" clId="{0ABC0360-ACA7-4F8B-BACA-EFF623B8607F}" dt="2020-11-26T09:08:20.705" v="1356" actId="1076"/>
          <ac:picMkLst>
            <pc:docMk/>
            <pc:sldMk cId="2442537826" sldId="256"/>
            <ac:picMk id="6" creationId="{998B2415-BEE5-4EE9-B2B5-4AE2AEDD8F35}"/>
          </ac:picMkLst>
        </pc:picChg>
        <pc:picChg chg="add mod">
          <ac:chgData name="vincenzo giordano" userId="e19a4cf7edf4d346" providerId="LiveId" clId="{0ABC0360-ACA7-4F8B-BACA-EFF623B8607F}" dt="2020-11-25T10:06:17.663" v="73" actId="1076"/>
          <ac:picMkLst>
            <pc:docMk/>
            <pc:sldMk cId="2442537826" sldId="256"/>
            <ac:picMk id="7" creationId="{43F7A7B1-66D5-4794-B0A3-E284BC78D4A0}"/>
          </ac:picMkLst>
        </pc:picChg>
      </pc:sldChg>
      <pc:sldChg chg="addSp delSp modSp new del mod">
        <pc:chgData name="vincenzo giordano" userId="e19a4cf7edf4d346" providerId="LiveId" clId="{0ABC0360-ACA7-4F8B-BACA-EFF623B8607F}" dt="2020-11-26T14:39:34.838" v="1510" actId="47"/>
        <pc:sldMkLst>
          <pc:docMk/>
          <pc:sldMk cId="3842560580" sldId="257"/>
        </pc:sldMkLst>
        <pc:spChg chg="add del mod">
          <ac:chgData name="vincenzo giordano" userId="e19a4cf7edf4d346" providerId="LiveId" clId="{0ABC0360-ACA7-4F8B-BACA-EFF623B8607F}" dt="2020-11-25T16:10:30.380" v="283"/>
          <ac:spMkLst>
            <pc:docMk/>
            <pc:sldMk cId="3842560580" sldId="257"/>
            <ac:spMk id="2" creationId="{D928DAD1-63E3-4D2B-AA92-4ED56CC0A5A8}"/>
          </ac:spMkLst>
        </pc:spChg>
        <pc:spChg chg="add del mod">
          <ac:chgData name="vincenzo giordano" userId="e19a4cf7edf4d346" providerId="LiveId" clId="{0ABC0360-ACA7-4F8B-BACA-EFF623B8607F}" dt="2020-11-26T07:40:55.715" v="1335" actId="478"/>
          <ac:spMkLst>
            <pc:docMk/>
            <pc:sldMk cId="3842560580" sldId="257"/>
            <ac:spMk id="3" creationId="{CB8BA9F8-11D2-4752-83B0-60C314C2FDF8}"/>
          </ac:spMkLst>
        </pc:spChg>
        <pc:spChg chg="add del mod">
          <ac:chgData name="vincenzo giordano" userId="e19a4cf7edf4d346" providerId="LiveId" clId="{0ABC0360-ACA7-4F8B-BACA-EFF623B8607F}" dt="2020-11-26T07:41:01.041" v="1340" actId="478"/>
          <ac:spMkLst>
            <pc:docMk/>
            <pc:sldMk cId="3842560580" sldId="257"/>
            <ac:spMk id="4" creationId="{80F221DE-978C-46E9-9B11-29629E85EB8F}"/>
          </ac:spMkLst>
        </pc:spChg>
        <pc:spChg chg="add del mod">
          <ac:chgData name="vincenzo giordano" userId="e19a4cf7edf4d346" providerId="LiveId" clId="{0ABC0360-ACA7-4F8B-BACA-EFF623B8607F}" dt="2020-11-26T14:35:05.861" v="1463" actId="21"/>
          <ac:spMkLst>
            <pc:docMk/>
            <pc:sldMk cId="3842560580" sldId="257"/>
            <ac:spMk id="5" creationId="{6336E495-5FAC-4D80-A338-E9D87C63B6A1}"/>
          </ac:spMkLst>
        </pc:spChg>
        <pc:spChg chg="add del mod">
          <ac:chgData name="vincenzo giordano" userId="e19a4cf7edf4d346" providerId="LiveId" clId="{0ABC0360-ACA7-4F8B-BACA-EFF623B8607F}" dt="2020-11-25T16:12:33.455" v="321"/>
          <ac:spMkLst>
            <pc:docMk/>
            <pc:sldMk cId="3842560580" sldId="257"/>
            <ac:spMk id="6" creationId="{A0AEFB87-06E4-4E6C-9D1F-06833035EAB7}"/>
          </ac:spMkLst>
        </pc:spChg>
        <pc:spChg chg="add del mod">
          <ac:chgData name="vincenzo giordano" userId="e19a4cf7edf4d346" providerId="LiveId" clId="{0ABC0360-ACA7-4F8B-BACA-EFF623B8607F}" dt="2020-11-25T15:40:23.899" v="276" actId="478"/>
          <ac:spMkLst>
            <pc:docMk/>
            <pc:sldMk cId="3842560580" sldId="257"/>
            <ac:spMk id="7" creationId="{72896D19-94BD-474E-9640-DD11090223DB}"/>
          </ac:spMkLst>
        </pc:spChg>
        <pc:spChg chg="add del mod">
          <ac:chgData name="vincenzo giordano" userId="e19a4cf7edf4d346" providerId="LiveId" clId="{0ABC0360-ACA7-4F8B-BACA-EFF623B8607F}" dt="2020-11-26T07:41:02.261" v="1341" actId="478"/>
          <ac:spMkLst>
            <pc:docMk/>
            <pc:sldMk cId="3842560580" sldId="257"/>
            <ac:spMk id="7" creationId="{CCCA7F7B-AFBE-42F6-9FE8-6F9754932807}"/>
          </ac:spMkLst>
        </pc:spChg>
        <pc:spChg chg="add del mod">
          <ac:chgData name="vincenzo giordano" userId="e19a4cf7edf4d346" providerId="LiveId" clId="{0ABC0360-ACA7-4F8B-BACA-EFF623B8607F}" dt="2020-11-25T15:37:24.383" v="269" actId="478"/>
          <ac:spMkLst>
            <pc:docMk/>
            <pc:sldMk cId="3842560580" sldId="257"/>
            <ac:spMk id="8" creationId="{7D5D8AF5-84FF-482E-9EA6-68DC4B22C474}"/>
          </ac:spMkLst>
        </pc:spChg>
        <pc:spChg chg="add del mod">
          <ac:chgData name="vincenzo giordano" userId="e19a4cf7edf4d346" providerId="LiveId" clId="{0ABC0360-ACA7-4F8B-BACA-EFF623B8607F}" dt="2020-11-25T15:37:35.456" v="273" actId="478"/>
          <ac:spMkLst>
            <pc:docMk/>
            <pc:sldMk cId="3842560580" sldId="257"/>
            <ac:spMk id="13" creationId="{4AF87AF9-7D60-46F0-A4C5-B804257DB2CD}"/>
          </ac:spMkLst>
        </pc:spChg>
        <pc:picChg chg="add del mod">
          <ac:chgData name="vincenzo giordano" userId="e19a4cf7edf4d346" providerId="LiveId" clId="{0ABC0360-ACA7-4F8B-BACA-EFF623B8607F}" dt="2020-11-25T10:04:05.546" v="56" actId="478"/>
          <ac:picMkLst>
            <pc:docMk/>
            <pc:sldMk cId="3842560580" sldId="257"/>
            <ac:picMk id="3" creationId="{FB9CD534-F113-48BB-B84D-40B21AE5DE2A}"/>
          </ac:picMkLst>
        </pc:picChg>
        <pc:picChg chg="add del mod">
          <ac:chgData name="vincenzo giordano" userId="e19a4cf7edf4d346" providerId="LiveId" clId="{0ABC0360-ACA7-4F8B-BACA-EFF623B8607F}" dt="2020-11-25T10:05:21.098" v="69" actId="478"/>
          <ac:picMkLst>
            <pc:docMk/>
            <pc:sldMk cId="3842560580" sldId="257"/>
            <ac:picMk id="5" creationId="{AAA8C877-4E0A-41C2-8F6A-2E2DF37ED7A7}"/>
          </ac:picMkLst>
        </pc:picChg>
        <pc:picChg chg="add del mod">
          <ac:chgData name="vincenzo giordano" userId="e19a4cf7edf4d346" providerId="LiveId" clId="{0ABC0360-ACA7-4F8B-BACA-EFF623B8607F}" dt="2020-11-26T07:40:58.635" v="1338" actId="478"/>
          <ac:picMkLst>
            <pc:docMk/>
            <pc:sldMk cId="3842560580" sldId="257"/>
            <ac:picMk id="9" creationId="{F2A0BB84-3A3B-435A-B50F-A9193174ADBC}"/>
          </ac:picMkLst>
        </pc:picChg>
        <pc:picChg chg="add del mod">
          <ac:chgData name="vincenzo giordano" userId="e19a4cf7edf4d346" providerId="LiveId" clId="{0ABC0360-ACA7-4F8B-BACA-EFF623B8607F}" dt="2020-11-25T15:37:18.354" v="267" actId="478"/>
          <ac:picMkLst>
            <pc:docMk/>
            <pc:sldMk cId="3842560580" sldId="257"/>
            <ac:picMk id="10" creationId="{580258B2-3EC2-47E1-A932-C0EE5A917599}"/>
          </ac:picMkLst>
        </pc:picChg>
        <pc:picChg chg="add del mod">
          <ac:chgData name="vincenzo giordano" userId="e19a4cf7edf4d346" providerId="LiveId" clId="{0ABC0360-ACA7-4F8B-BACA-EFF623B8607F}" dt="2020-11-25T15:37:37.682" v="274" actId="478"/>
          <ac:picMkLst>
            <pc:docMk/>
            <pc:sldMk cId="3842560580" sldId="257"/>
            <ac:picMk id="11" creationId="{0BC96047-C928-48A1-A121-57D1625B1534}"/>
          </ac:picMkLst>
        </pc:picChg>
        <pc:picChg chg="add del mod">
          <ac:chgData name="vincenzo giordano" userId="e19a4cf7edf4d346" providerId="LiveId" clId="{0ABC0360-ACA7-4F8B-BACA-EFF623B8607F}" dt="2020-11-26T07:40:56.949" v="1336" actId="478"/>
          <ac:picMkLst>
            <pc:docMk/>
            <pc:sldMk cId="3842560580" sldId="257"/>
            <ac:picMk id="11" creationId="{FC5D2C6A-7120-4200-87A8-847B947121AB}"/>
          </ac:picMkLst>
        </pc:picChg>
        <pc:picChg chg="add del mod">
          <ac:chgData name="vincenzo giordano" userId="e19a4cf7edf4d346" providerId="LiveId" clId="{0ABC0360-ACA7-4F8B-BACA-EFF623B8607F}" dt="2020-11-26T07:40:57.934" v="1337" actId="478"/>
          <ac:picMkLst>
            <pc:docMk/>
            <pc:sldMk cId="3842560580" sldId="257"/>
            <ac:picMk id="13" creationId="{8635A18B-1B5D-44D8-9771-D9A44961D978}"/>
          </ac:picMkLst>
        </pc:picChg>
        <pc:picChg chg="add del">
          <ac:chgData name="vincenzo giordano" userId="e19a4cf7edf4d346" providerId="LiveId" clId="{0ABC0360-ACA7-4F8B-BACA-EFF623B8607F}" dt="2020-11-25T14:23:25.704" v="201" actId="478"/>
          <ac:picMkLst>
            <pc:docMk/>
            <pc:sldMk cId="3842560580" sldId="257"/>
            <ac:picMk id="1026" creationId="{6CA61DA7-E5A8-41A9-860C-4E54FE657B73}"/>
          </ac:picMkLst>
        </pc:picChg>
        <pc:picChg chg="add del mod">
          <ac:chgData name="vincenzo giordano" userId="e19a4cf7edf4d346" providerId="LiveId" clId="{0ABC0360-ACA7-4F8B-BACA-EFF623B8607F}" dt="2020-11-26T14:34:59.983" v="1462" actId="478"/>
          <ac:picMkLst>
            <pc:docMk/>
            <pc:sldMk cId="3842560580" sldId="257"/>
            <ac:picMk id="1026" creationId="{A26B4C54-A85D-4D3E-904A-AECD22318FCF}"/>
          </ac:picMkLst>
        </pc:picChg>
        <pc:picChg chg="add del mod">
          <ac:chgData name="vincenzo giordano" userId="e19a4cf7edf4d346" providerId="LiveId" clId="{0ABC0360-ACA7-4F8B-BACA-EFF623B8607F}" dt="2020-11-25T15:37:33.691" v="272" actId="478"/>
          <ac:picMkLst>
            <pc:docMk/>
            <pc:sldMk cId="3842560580" sldId="257"/>
            <ac:picMk id="1028" creationId="{3E12CAA6-08F9-4AF8-8358-7B8E9FC6A6CD}"/>
          </ac:picMkLst>
        </pc:picChg>
        <pc:picChg chg="add del mod">
          <ac:chgData name="vincenzo giordano" userId="e19a4cf7edf4d346" providerId="LiveId" clId="{0ABC0360-ACA7-4F8B-BACA-EFF623B8607F}" dt="2020-11-25T15:37:31.030" v="271" actId="478"/>
          <ac:picMkLst>
            <pc:docMk/>
            <pc:sldMk cId="3842560580" sldId="257"/>
            <ac:picMk id="1030" creationId="{47F1C687-1C18-4C44-B878-CC3361BB66C3}"/>
          </ac:picMkLst>
        </pc:picChg>
        <pc:picChg chg="add del mod">
          <ac:chgData name="vincenzo giordano" userId="e19a4cf7edf4d346" providerId="LiveId" clId="{0ABC0360-ACA7-4F8B-BACA-EFF623B8607F}" dt="2020-11-25T15:40:21.294" v="275" actId="478"/>
          <ac:picMkLst>
            <pc:docMk/>
            <pc:sldMk cId="3842560580" sldId="257"/>
            <ac:picMk id="2050" creationId="{A7D13C7A-BABF-49BD-A6EF-A4394D7ED7C9}"/>
          </ac:picMkLst>
        </pc:picChg>
        <pc:picChg chg="add del mod">
          <ac:chgData name="vincenzo giordano" userId="e19a4cf7edf4d346" providerId="LiveId" clId="{0ABC0360-ACA7-4F8B-BACA-EFF623B8607F}" dt="2020-11-25T11:08:59.516" v="167" actId="478"/>
          <ac:picMkLst>
            <pc:docMk/>
            <pc:sldMk cId="3842560580" sldId="257"/>
            <ac:picMk id="2052" creationId="{2682CC38-68D5-4B94-B5BE-C3B41C76828B}"/>
          </ac:picMkLst>
        </pc:picChg>
        <pc:picChg chg="add del mod">
          <ac:chgData name="vincenzo giordano" userId="e19a4cf7edf4d346" providerId="LiveId" clId="{0ABC0360-ACA7-4F8B-BACA-EFF623B8607F}" dt="2020-11-25T11:10:15.915" v="169" actId="478"/>
          <ac:picMkLst>
            <pc:docMk/>
            <pc:sldMk cId="3842560580" sldId="257"/>
            <ac:picMk id="2054" creationId="{AFF96B1A-7B6B-458A-9EB5-DA98EB9F9C5A}"/>
          </ac:picMkLst>
        </pc:picChg>
        <pc:cxnChg chg="add del mod">
          <ac:chgData name="vincenzo giordano" userId="e19a4cf7edf4d346" providerId="LiveId" clId="{0ABC0360-ACA7-4F8B-BACA-EFF623B8607F}" dt="2020-11-25T15:37:26.304" v="270" actId="478"/>
          <ac:cxnSpMkLst>
            <pc:docMk/>
            <pc:sldMk cId="3842560580" sldId="257"/>
            <ac:cxnSpMk id="3" creationId="{0911366A-AE74-4324-A087-91CAF74CF72F}"/>
          </ac:cxnSpMkLst>
        </pc:cxnChg>
      </pc:sldChg>
      <pc:sldChg chg="addSp delSp modSp new mod ord setBg addCm delCm modCm">
        <pc:chgData name="vincenzo giordano" userId="e19a4cf7edf4d346" providerId="LiveId" clId="{0ABC0360-ACA7-4F8B-BACA-EFF623B8607F}" dt="2020-11-25T15:10:30.164" v="225" actId="122"/>
        <pc:sldMkLst>
          <pc:docMk/>
          <pc:sldMk cId="3391399876" sldId="258"/>
        </pc:sldMkLst>
        <pc:spChg chg="add mod">
          <ac:chgData name="vincenzo giordano" userId="e19a4cf7edf4d346" providerId="LiveId" clId="{0ABC0360-ACA7-4F8B-BACA-EFF623B8607F}" dt="2020-11-25T14:07:47.779" v="183" actId="1076"/>
          <ac:spMkLst>
            <pc:docMk/>
            <pc:sldMk cId="3391399876" sldId="258"/>
            <ac:spMk id="2" creationId="{21F1F330-EC29-43DF-919C-D1308696B4F4}"/>
          </ac:spMkLst>
        </pc:spChg>
        <pc:spChg chg="add mod">
          <ac:chgData name="vincenzo giordano" userId="e19a4cf7edf4d346" providerId="LiveId" clId="{0ABC0360-ACA7-4F8B-BACA-EFF623B8607F}" dt="2020-11-25T15:10:30.164" v="225" actId="122"/>
          <ac:spMkLst>
            <pc:docMk/>
            <pc:sldMk cId="3391399876" sldId="258"/>
            <ac:spMk id="3" creationId="{E6309E7F-8A3B-4179-ADE2-32068F151741}"/>
          </ac:spMkLst>
        </pc:spChg>
        <pc:picChg chg="add del mod">
          <ac:chgData name="vincenzo giordano" userId="e19a4cf7edf4d346" providerId="LiveId" clId="{0ABC0360-ACA7-4F8B-BACA-EFF623B8607F}" dt="2020-11-25T10:39:57.527" v="78" actId="478"/>
          <ac:picMkLst>
            <pc:docMk/>
            <pc:sldMk cId="3391399876" sldId="258"/>
            <ac:picMk id="1026" creationId="{0CCD7A05-BE65-44B6-B0AA-E270028623E6}"/>
          </ac:picMkLst>
        </pc:picChg>
        <pc:picChg chg="add mod">
          <ac:chgData name="vincenzo giordano" userId="e19a4cf7edf4d346" providerId="LiveId" clId="{0ABC0360-ACA7-4F8B-BACA-EFF623B8607F}" dt="2020-11-25T15:10:13.827" v="222" actId="1076"/>
          <ac:picMkLst>
            <pc:docMk/>
            <pc:sldMk cId="3391399876" sldId="258"/>
            <ac:picMk id="1028" creationId="{A72F7E85-71D1-4C80-9D20-277CED759831}"/>
          </ac:picMkLst>
        </pc:picChg>
      </pc:sldChg>
      <pc:sldChg chg="addSp delSp modSp new mod ord setBg modAnim">
        <pc:chgData name="vincenzo giordano" userId="e19a4cf7edf4d346" providerId="LiveId" clId="{0ABC0360-ACA7-4F8B-BACA-EFF623B8607F}" dt="2020-11-26T17:18:11.620" v="1608"/>
        <pc:sldMkLst>
          <pc:docMk/>
          <pc:sldMk cId="559150354" sldId="259"/>
        </pc:sldMkLst>
        <pc:spChg chg="add del mod">
          <ac:chgData name="vincenzo giordano" userId="e19a4cf7edf4d346" providerId="LiveId" clId="{0ABC0360-ACA7-4F8B-BACA-EFF623B8607F}" dt="2020-11-26T14:46:09.989" v="1516" actId="478"/>
          <ac:spMkLst>
            <pc:docMk/>
            <pc:sldMk cId="559150354" sldId="259"/>
            <ac:spMk id="4" creationId="{594427B1-7035-4CA2-B361-84C0DF151284}"/>
          </ac:spMkLst>
        </pc:spChg>
        <pc:spChg chg="add mod">
          <ac:chgData name="vincenzo giordano" userId="e19a4cf7edf4d346" providerId="LiveId" clId="{0ABC0360-ACA7-4F8B-BACA-EFF623B8607F}" dt="2020-11-26T17:17:59.101" v="1606" actId="14100"/>
          <ac:spMkLst>
            <pc:docMk/>
            <pc:sldMk cId="559150354" sldId="259"/>
            <ac:spMk id="5" creationId="{282AB126-E8D3-4CBF-A83F-8E8E0C286604}"/>
          </ac:spMkLst>
        </pc:spChg>
        <pc:spChg chg="add del mod">
          <ac:chgData name="vincenzo giordano" userId="e19a4cf7edf4d346" providerId="LiveId" clId="{0ABC0360-ACA7-4F8B-BACA-EFF623B8607F}" dt="2020-11-26T14:39:43.419" v="1512" actId="478"/>
          <ac:spMkLst>
            <pc:docMk/>
            <pc:sldMk cId="559150354" sldId="259"/>
            <ac:spMk id="6" creationId="{14423EC3-0C3E-45F3-AC76-7591CCAA15E1}"/>
          </ac:spMkLst>
        </pc:spChg>
        <pc:picChg chg="add mod">
          <ac:chgData name="vincenzo giordano" userId="e19a4cf7edf4d346" providerId="LiveId" clId="{0ABC0360-ACA7-4F8B-BACA-EFF623B8607F}" dt="2020-11-26T17:16:42.274" v="1599" actId="14100"/>
          <ac:picMkLst>
            <pc:docMk/>
            <pc:sldMk cId="559150354" sldId="259"/>
            <ac:picMk id="2" creationId="{53070F8F-D2B3-4CD8-8033-73E53DAD4E86}"/>
          </ac:picMkLst>
        </pc:picChg>
        <pc:picChg chg="add mod">
          <ac:chgData name="vincenzo giordano" userId="e19a4cf7edf4d346" providerId="LiveId" clId="{0ABC0360-ACA7-4F8B-BACA-EFF623B8607F}" dt="2020-11-26T17:18:11.620" v="1608"/>
          <ac:picMkLst>
            <pc:docMk/>
            <pc:sldMk cId="559150354" sldId="259"/>
            <ac:picMk id="3" creationId="{05EE8AD7-7D86-40F2-A776-82E9E9C2ED46}"/>
          </ac:picMkLst>
        </pc:picChg>
        <pc:picChg chg="add del mod">
          <ac:chgData name="vincenzo giordano" userId="e19a4cf7edf4d346" providerId="LiveId" clId="{0ABC0360-ACA7-4F8B-BACA-EFF623B8607F}" dt="2020-11-25T16:28:00.883" v="404" actId="478"/>
          <ac:picMkLst>
            <pc:docMk/>
            <pc:sldMk cId="559150354" sldId="259"/>
            <ac:picMk id="3" creationId="{9E39755E-B5AD-46C1-8F16-5034F35F56AC}"/>
          </ac:picMkLst>
        </pc:picChg>
      </pc:sldChg>
      <pc:sldChg chg="addSp delSp modSp new mod ord setBg modAnim">
        <pc:chgData name="vincenzo giordano" userId="e19a4cf7edf4d346" providerId="LiveId" clId="{0ABC0360-ACA7-4F8B-BACA-EFF623B8607F}" dt="2020-11-26T17:15:49.898" v="1590"/>
        <pc:sldMkLst>
          <pc:docMk/>
          <pc:sldMk cId="4256680964" sldId="260"/>
        </pc:sldMkLst>
        <pc:spChg chg="add del mod">
          <ac:chgData name="vincenzo giordano" userId="e19a4cf7edf4d346" providerId="LiveId" clId="{0ABC0360-ACA7-4F8B-BACA-EFF623B8607F}" dt="2020-11-26T14:34:44.457" v="1458" actId="478"/>
          <ac:spMkLst>
            <pc:docMk/>
            <pc:sldMk cId="4256680964" sldId="260"/>
            <ac:spMk id="6" creationId="{231E7522-12A9-482D-BE17-CE57DA22F30F}"/>
          </ac:spMkLst>
        </pc:spChg>
        <pc:picChg chg="add mod">
          <ac:chgData name="vincenzo giordano" userId="e19a4cf7edf4d346" providerId="LiveId" clId="{0ABC0360-ACA7-4F8B-BACA-EFF623B8607F}" dt="2020-11-26T17:15:34.883" v="1588"/>
          <ac:picMkLst>
            <pc:docMk/>
            <pc:sldMk cId="4256680964" sldId="260"/>
            <ac:picMk id="2" creationId="{3C5EBB96-6E01-4546-BD1B-DF06588D9417}"/>
          </ac:picMkLst>
        </pc:picChg>
        <pc:picChg chg="add del mod">
          <ac:chgData name="vincenzo giordano" userId="e19a4cf7edf4d346" providerId="LiveId" clId="{0ABC0360-ACA7-4F8B-BACA-EFF623B8607F}" dt="2020-11-26T14:34:49.218" v="1459" actId="478"/>
          <ac:picMkLst>
            <pc:docMk/>
            <pc:sldMk cId="4256680964" sldId="260"/>
            <ac:picMk id="2" creationId="{9B91E476-0741-45AB-BB45-E2155F496DB7}"/>
          </ac:picMkLst>
        </pc:picChg>
        <pc:picChg chg="add del">
          <ac:chgData name="vincenzo giordano" userId="e19a4cf7edf4d346" providerId="LiveId" clId="{0ABC0360-ACA7-4F8B-BACA-EFF623B8607F}" dt="2020-11-26T14:34:14.395" v="1455" actId="22"/>
          <ac:picMkLst>
            <pc:docMk/>
            <pc:sldMk cId="4256680964" sldId="260"/>
            <ac:picMk id="5" creationId="{5E45A29D-FE59-4659-AE46-541758FA60C0}"/>
          </ac:picMkLst>
        </pc:picChg>
        <pc:picChg chg="add mod">
          <ac:chgData name="vincenzo giordano" userId="e19a4cf7edf4d346" providerId="LiveId" clId="{0ABC0360-ACA7-4F8B-BACA-EFF623B8607F}" dt="2020-11-26T17:15:23.911" v="1584" actId="1076"/>
          <ac:picMkLst>
            <pc:docMk/>
            <pc:sldMk cId="4256680964" sldId="260"/>
            <ac:picMk id="8" creationId="{4C9768F8-57B6-41BC-A05A-73003A3E4931}"/>
          </ac:picMkLst>
        </pc:picChg>
        <pc:picChg chg="add del mod">
          <ac:chgData name="vincenzo giordano" userId="e19a4cf7edf4d346" providerId="LiveId" clId="{0ABC0360-ACA7-4F8B-BACA-EFF623B8607F}" dt="2020-11-26T14:34:04.350" v="1453" actId="478"/>
          <ac:picMkLst>
            <pc:docMk/>
            <pc:sldMk cId="4256680964" sldId="260"/>
            <ac:picMk id="2050" creationId="{7FB09529-B969-4492-AC10-F21F7C378477}"/>
          </ac:picMkLst>
        </pc:picChg>
        <pc:picChg chg="add del mod">
          <ac:chgData name="vincenzo giordano" userId="e19a4cf7edf4d346" providerId="LiveId" clId="{0ABC0360-ACA7-4F8B-BACA-EFF623B8607F}" dt="2020-11-26T14:08:33.567" v="1420" actId="478"/>
          <ac:picMkLst>
            <pc:docMk/>
            <pc:sldMk cId="4256680964" sldId="260"/>
            <ac:picMk id="2052" creationId="{B4BE69C7-2E91-43E8-BCEB-3764486FD936}"/>
          </ac:picMkLst>
        </pc:picChg>
      </pc:sldChg>
      <pc:sldChg chg="addSp delSp modSp new del ord">
        <pc:chgData name="vincenzo giordano" userId="e19a4cf7edf4d346" providerId="LiveId" clId="{0ABC0360-ACA7-4F8B-BACA-EFF623B8607F}" dt="2020-11-26T14:39:02.609" v="1500" actId="47"/>
        <pc:sldMkLst>
          <pc:docMk/>
          <pc:sldMk cId="2575897924" sldId="261"/>
        </pc:sldMkLst>
        <pc:picChg chg="add mod">
          <ac:chgData name="vincenzo giordano" userId="e19a4cf7edf4d346" providerId="LiveId" clId="{0ABC0360-ACA7-4F8B-BACA-EFF623B8607F}" dt="2020-11-26T14:08:27.746" v="1419" actId="1076"/>
          <ac:picMkLst>
            <pc:docMk/>
            <pc:sldMk cId="2575897924" sldId="261"/>
            <ac:picMk id="1026" creationId="{A65DB7A0-CE32-4C6A-8CCF-0737A33550BD}"/>
          </ac:picMkLst>
        </pc:picChg>
        <pc:picChg chg="add mod">
          <ac:chgData name="vincenzo giordano" userId="e19a4cf7edf4d346" providerId="LiveId" clId="{0ABC0360-ACA7-4F8B-BACA-EFF623B8607F}" dt="2020-11-26T14:13:26.894" v="1428" actId="1076"/>
          <ac:picMkLst>
            <pc:docMk/>
            <pc:sldMk cId="2575897924" sldId="261"/>
            <ac:picMk id="1028" creationId="{D8A0FC0A-9CBC-4F7D-B573-901E82B80D1B}"/>
          </ac:picMkLst>
        </pc:picChg>
        <pc:picChg chg="add del mod">
          <ac:chgData name="vincenzo giordano" userId="e19a4cf7edf4d346" providerId="LiveId" clId="{0ABC0360-ACA7-4F8B-BACA-EFF623B8607F}" dt="2020-11-26T14:13:19.933" v="1425" actId="478"/>
          <ac:picMkLst>
            <pc:docMk/>
            <pc:sldMk cId="2575897924" sldId="261"/>
            <ac:picMk id="3074" creationId="{5CB1C260-2790-4CFE-951B-96BAF46C30D6}"/>
          </ac:picMkLst>
        </pc:picChg>
        <pc:picChg chg="add del mod">
          <ac:chgData name="vincenzo giordano" userId="e19a4cf7edf4d346" providerId="LiveId" clId="{0ABC0360-ACA7-4F8B-BACA-EFF623B8607F}" dt="2020-11-26T14:08:23.297" v="1417" actId="478"/>
          <ac:picMkLst>
            <pc:docMk/>
            <pc:sldMk cId="2575897924" sldId="261"/>
            <ac:picMk id="3076" creationId="{FCEB5E0D-F9D4-444E-9661-8BB2B5EB4811}"/>
          </ac:picMkLst>
        </pc:picChg>
      </pc:sldChg>
      <pc:sldChg chg="addSp modSp new mod setBg modAnim">
        <pc:chgData name="vincenzo giordano" userId="e19a4cf7edf4d346" providerId="LiveId" clId="{0ABC0360-ACA7-4F8B-BACA-EFF623B8607F}" dt="2020-11-26T17:18:42.568" v="1611" actId="14100"/>
        <pc:sldMkLst>
          <pc:docMk/>
          <pc:sldMk cId="2810086962" sldId="262"/>
        </pc:sldMkLst>
        <pc:spChg chg="add mod">
          <ac:chgData name="vincenzo giordano" userId="e19a4cf7edf4d346" providerId="LiveId" clId="{0ABC0360-ACA7-4F8B-BACA-EFF623B8607F}" dt="2020-11-26T11:00:22.172" v="1405" actId="208"/>
          <ac:spMkLst>
            <pc:docMk/>
            <pc:sldMk cId="2810086962" sldId="262"/>
            <ac:spMk id="2" creationId="{57077437-D7C1-4483-A2B2-0839FE6E81F8}"/>
          </ac:spMkLst>
        </pc:spChg>
        <pc:spChg chg="add mod">
          <ac:chgData name="vincenzo giordano" userId="e19a4cf7edf4d346" providerId="LiveId" clId="{0ABC0360-ACA7-4F8B-BACA-EFF623B8607F}" dt="2020-11-26T17:12:18.661" v="1565" actId="14100"/>
          <ac:spMkLst>
            <pc:docMk/>
            <pc:sldMk cId="2810086962" sldId="262"/>
            <ac:spMk id="3" creationId="{2C360683-CE43-4C22-98D6-F7414D691761}"/>
          </ac:spMkLst>
        </pc:spChg>
        <pc:spChg chg="add mod">
          <ac:chgData name="vincenzo giordano" userId="e19a4cf7edf4d346" providerId="LiveId" clId="{0ABC0360-ACA7-4F8B-BACA-EFF623B8607F}" dt="2020-11-26T07:44:03.775" v="1353" actId="1076"/>
          <ac:spMkLst>
            <pc:docMk/>
            <pc:sldMk cId="2810086962" sldId="262"/>
            <ac:spMk id="7" creationId="{6A7093F7-FCE5-47DF-84F5-DE8A23004EE0}"/>
          </ac:spMkLst>
        </pc:spChg>
        <pc:spChg chg="add mod">
          <ac:chgData name="vincenzo giordano" userId="e19a4cf7edf4d346" providerId="LiveId" clId="{0ABC0360-ACA7-4F8B-BACA-EFF623B8607F}" dt="2020-11-26T10:57:58.713" v="1382" actId="20577"/>
          <ac:spMkLst>
            <pc:docMk/>
            <pc:sldMk cId="2810086962" sldId="262"/>
            <ac:spMk id="12" creationId="{CE86D0CE-DDFC-4A07-A3DF-1B314148BE7A}"/>
          </ac:spMkLst>
        </pc:spChg>
        <pc:spChg chg="add mod">
          <ac:chgData name="vincenzo giordano" userId="e19a4cf7edf4d346" providerId="LiveId" clId="{0ABC0360-ACA7-4F8B-BACA-EFF623B8607F}" dt="2020-11-26T17:13:51.302" v="1571" actId="113"/>
          <ac:spMkLst>
            <pc:docMk/>
            <pc:sldMk cId="2810086962" sldId="262"/>
            <ac:spMk id="16" creationId="{B385022D-108D-4835-907A-3AD2874FEA8C}"/>
          </ac:spMkLst>
        </pc:spChg>
        <pc:spChg chg="add mod">
          <ac:chgData name="vincenzo giordano" userId="e19a4cf7edf4d346" providerId="LiveId" clId="{0ABC0360-ACA7-4F8B-BACA-EFF623B8607F}" dt="2020-11-26T17:13:56.712" v="1572" actId="113"/>
          <ac:spMkLst>
            <pc:docMk/>
            <pc:sldMk cId="2810086962" sldId="262"/>
            <ac:spMk id="20" creationId="{7F9C866D-B8B2-4605-8EE7-23878C444F53}"/>
          </ac:spMkLst>
        </pc:spChg>
        <pc:spChg chg="add mod">
          <ac:chgData name="vincenzo giordano" userId="e19a4cf7edf4d346" providerId="LiveId" clId="{0ABC0360-ACA7-4F8B-BACA-EFF623B8607F}" dt="2020-11-26T17:14:01.174" v="1573" actId="113"/>
          <ac:spMkLst>
            <pc:docMk/>
            <pc:sldMk cId="2810086962" sldId="262"/>
            <ac:spMk id="21" creationId="{A4385029-27AD-4169-9018-A96693168592}"/>
          </ac:spMkLst>
        </pc:spChg>
        <pc:picChg chg="add mod">
          <ac:chgData name="vincenzo giordano" userId="e19a4cf7edf4d346" providerId="LiveId" clId="{0ABC0360-ACA7-4F8B-BACA-EFF623B8607F}" dt="2020-11-26T07:43:42.160" v="1349" actId="14100"/>
          <ac:picMkLst>
            <pc:docMk/>
            <pc:sldMk cId="2810086962" sldId="262"/>
            <ac:picMk id="4" creationId="{B94C21E3-DF89-47EB-AD60-6D034EF38DC9}"/>
          </ac:picMkLst>
        </pc:picChg>
        <pc:picChg chg="add mod">
          <ac:chgData name="vincenzo giordano" userId="e19a4cf7edf4d346" providerId="LiveId" clId="{0ABC0360-ACA7-4F8B-BACA-EFF623B8607F}" dt="2020-11-26T17:18:42.568" v="1611" actId="14100"/>
          <ac:picMkLst>
            <pc:docMk/>
            <pc:sldMk cId="2810086962" sldId="262"/>
            <ac:picMk id="5" creationId="{00AB7DDE-0046-4754-B1C2-0EABCADB4C73}"/>
          </ac:picMkLst>
        </pc:picChg>
        <pc:picChg chg="add mod">
          <ac:chgData name="vincenzo giordano" userId="e19a4cf7edf4d346" providerId="LiveId" clId="{0ABC0360-ACA7-4F8B-BACA-EFF623B8607F}" dt="2020-11-26T07:39:11.579" v="1317" actId="1076"/>
          <ac:picMkLst>
            <pc:docMk/>
            <pc:sldMk cId="2810086962" sldId="262"/>
            <ac:picMk id="17" creationId="{C26F66BE-8911-47C8-A3D6-F90A6B3733BA}"/>
          </ac:picMkLst>
        </pc:picChg>
        <pc:picChg chg="add mod">
          <ac:chgData name="vincenzo giordano" userId="e19a4cf7edf4d346" providerId="LiveId" clId="{0ABC0360-ACA7-4F8B-BACA-EFF623B8607F}" dt="2020-11-26T07:39:52.799" v="1322" actId="1076"/>
          <ac:picMkLst>
            <pc:docMk/>
            <pc:sldMk cId="2810086962" sldId="262"/>
            <ac:picMk id="18" creationId="{A75E7D07-9069-467D-9F2D-E2EF492F3E7F}"/>
          </ac:picMkLst>
        </pc:picChg>
        <pc:picChg chg="add mod">
          <ac:chgData name="vincenzo giordano" userId="e19a4cf7edf4d346" providerId="LiveId" clId="{0ABC0360-ACA7-4F8B-BACA-EFF623B8607F}" dt="2020-11-26T07:40:11.053" v="1329" actId="1076"/>
          <ac:picMkLst>
            <pc:docMk/>
            <pc:sldMk cId="2810086962" sldId="262"/>
            <ac:picMk id="19" creationId="{F9CB0D21-E775-4933-8FAD-579A5DFBBBCC}"/>
          </ac:picMkLst>
        </pc:picChg>
        <pc:picChg chg="add mod">
          <ac:chgData name="vincenzo giordano" userId="e19a4cf7edf4d346" providerId="LiveId" clId="{0ABC0360-ACA7-4F8B-BACA-EFF623B8607F}" dt="2020-11-26T07:43:59.993" v="1352" actId="1076"/>
          <ac:picMkLst>
            <pc:docMk/>
            <pc:sldMk cId="2810086962" sldId="262"/>
            <ac:picMk id="1026" creationId="{1A988B1F-39ED-4FF7-B75D-DBDF29F20EED}"/>
          </ac:picMkLst>
        </pc:picChg>
        <pc:cxnChg chg="add mod">
          <ac:chgData name="vincenzo giordano" userId="e19a4cf7edf4d346" providerId="LiveId" clId="{0ABC0360-ACA7-4F8B-BACA-EFF623B8607F}" dt="2020-11-26T07:43:56.569" v="1351" actId="14100"/>
          <ac:cxnSpMkLst>
            <pc:docMk/>
            <pc:sldMk cId="2810086962" sldId="262"/>
            <ac:cxnSpMk id="8" creationId="{EE68DDAE-A9CA-486E-AC5F-9AC9BA8BA93D}"/>
          </ac:cxnSpMkLst>
        </pc:cxnChg>
      </pc:sldChg>
      <pc:sldChg chg="addSp delSp modSp new mod ord setBg modAnim">
        <pc:chgData name="vincenzo giordano" userId="e19a4cf7edf4d346" providerId="LiveId" clId="{0ABC0360-ACA7-4F8B-BACA-EFF623B8607F}" dt="2020-11-26T17:15:06.436" v="1579"/>
        <pc:sldMkLst>
          <pc:docMk/>
          <pc:sldMk cId="1255589806" sldId="263"/>
        </pc:sldMkLst>
        <pc:spChg chg="add del mod">
          <ac:chgData name="vincenzo giordano" userId="e19a4cf7edf4d346" providerId="LiveId" clId="{0ABC0360-ACA7-4F8B-BACA-EFF623B8607F}" dt="2020-11-26T14:36:26.541" v="1481"/>
          <ac:spMkLst>
            <pc:docMk/>
            <pc:sldMk cId="1255589806" sldId="263"/>
            <ac:spMk id="7" creationId="{00B5EF09-2268-4384-B781-C3B79CC68032}"/>
          </ac:spMkLst>
        </pc:spChg>
        <pc:spChg chg="add mod">
          <ac:chgData name="vincenzo giordano" userId="e19a4cf7edf4d346" providerId="LiveId" clId="{0ABC0360-ACA7-4F8B-BACA-EFF623B8607F}" dt="2020-11-26T15:58:51.992" v="1522" actId="1076"/>
          <ac:spMkLst>
            <pc:docMk/>
            <pc:sldMk cId="1255589806" sldId="263"/>
            <ac:spMk id="9" creationId="{8B07B063-47AD-42C5-93AD-E52C90066D0F}"/>
          </ac:spMkLst>
        </pc:spChg>
        <pc:picChg chg="add mod">
          <ac:chgData name="vincenzo giordano" userId="e19a4cf7edf4d346" providerId="LiveId" clId="{0ABC0360-ACA7-4F8B-BACA-EFF623B8607F}" dt="2020-11-26T16:06:25.315" v="1538" actId="14100"/>
          <ac:picMkLst>
            <pc:docMk/>
            <pc:sldMk cId="1255589806" sldId="263"/>
            <ac:picMk id="3" creationId="{BA168E78-7B52-44CE-8A23-3EAD131FC388}"/>
          </ac:picMkLst>
        </pc:picChg>
        <pc:picChg chg="add mod">
          <ac:chgData name="vincenzo giordano" userId="e19a4cf7edf4d346" providerId="LiveId" clId="{0ABC0360-ACA7-4F8B-BACA-EFF623B8607F}" dt="2020-11-26T16:06:38.245" v="1541" actId="14100"/>
          <ac:picMkLst>
            <pc:docMk/>
            <pc:sldMk cId="1255589806" sldId="263"/>
            <ac:picMk id="5" creationId="{6B969FFF-6D0D-478B-B3C0-5E188138E293}"/>
          </ac:picMkLst>
        </pc:picChg>
        <pc:picChg chg="add mod">
          <ac:chgData name="vincenzo giordano" userId="e19a4cf7edf4d346" providerId="LiveId" clId="{0ABC0360-ACA7-4F8B-BACA-EFF623B8607F}" dt="2020-11-26T16:07:58.529" v="1544" actId="14100"/>
          <ac:picMkLst>
            <pc:docMk/>
            <pc:sldMk cId="1255589806" sldId="263"/>
            <ac:picMk id="7" creationId="{EB5FFB13-ED9E-4D54-8E9F-5D179B3B5A9E}"/>
          </ac:picMkLst>
        </pc:picChg>
        <pc:picChg chg="add mod">
          <ac:chgData name="vincenzo giordano" userId="e19a4cf7edf4d346" providerId="LiveId" clId="{0ABC0360-ACA7-4F8B-BACA-EFF623B8607F}" dt="2020-11-26T17:15:06.436" v="1579"/>
          <ac:picMkLst>
            <pc:docMk/>
            <pc:sldMk cId="1255589806" sldId="263"/>
            <ac:picMk id="8" creationId="{B7FBB7C0-7701-4EFA-9A72-85D403D08254}"/>
          </ac:picMkLst>
        </pc:picChg>
        <pc:picChg chg="add del">
          <ac:chgData name="vincenzo giordano" userId="e19a4cf7edf4d346" providerId="LiveId" clId="{0ABC0360-ACA7-4F8B-BACA-EFF623B8607F}" dt="2020-11-26T14:26:47.796" v="1433" actId="478"/>
          <ac:picMkLst>
            <pc:docMk/>
            <pc:sldMk cId="1255589806" sldId="263"/>
            <ac:picMk id="3074" creationId="{0A0D9D2B-83A6-4B89-903F-223B3374626E}"/>
          </ac:picMkLst>
        </pc:picChg>
        <pc:picChg chg="add del mod">
          <ac:chgData name="vincenzo giordano" userId="e19a4cf7edf4d346" providerId="LiveId" clId="{0ABC0360-ACA7-4F8B-BACA-EFF623B8607F}" dt="2020-11-26T16:05:22.943" v="1531" actId="478"/>
          <ac:picMkLst>
            <pc:docMk/>
            <pc:sldMk cId="1255589806" sldId="263"/>
            <ac:picMk id="3076" creationId="{616342E8-8697-4056-BFE7-63B657BDEC72}"/>
          </ac:picMkLst>
        </pc:picChg>
        <pc:picChg chg="add del mod">
          <ac:chgData name="vincenzo giordano" userId="e19a4cf7edf4d346" providerId="LiveId" clId="{0ABC0360-ACA7-4F8B-BACA-EFF623B8607F}" dt="2020-11-26T16:04:46.400" v="1528" actId="478"/>
          <ac:picMkLst>
            <pc:docMk/>
            <pc:sldMk cId="1255589806" sldId="263"/>
            <ac:picMk id="3078" creationId="{C4CC4F3A-CD30-45C8-8349-F56DB82D4E00}"/>
          </ac:picMkLst>
        </pc:picChg>
        <pc:picChg chg="add del mod">
          <ac:chgData name="vincenzo giordano" userId="e19a4cf7edf4d346" providerId="LiveId" clId="{0ABC0360-ACA7-4F8B-BACA-EFF623B8607F}" dt="2020-11-26T16:06:00.865" v="1534" actId="478"/>
          <ac:picMkLst>
            <pc:docMk/>
            <pc:sldMk cId="1255589806" sldId="263"/>
            <ac:picMk id="3080" creationId="{9BEA8329-8711-4AF9-9B0D-643B36CFC43A}"/>
          </ac:picMkLst>
        </pc:picChg>
        <pc:picChg chg="add del mod">
          <ac:chgData name="vincenzo giordano" userId="e19a4cf7edf4d346" providerId="LiveId" clId="{0ABC0360-ACA7-4F8B-BACA-EFF623B8607F}" dt="2020-11-26T14:45:54.592" v="1513" actId="478"/>
          <ac:picMkLst>
            <pc:docMk/>
            <pc:sldMk cId="1255589806" sldId="263"/>
            <ac:picMk id="3082" creationId="{337F23BA-AAE9-4B28-B327-1BEC9AE5E1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42855-2CA2-47D4-AEC6-4597C459C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F0B84A-41FB-4F2F-A545-99EBFB005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0BF5E6-C0E4-4447-887B-ABF8C732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34A020-66A4-45CD-BA4D-895C2DEE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D4EE0-BE68-4E89-B09B-8A5E8BA1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30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7948F-0A10-4F7C-AEE7-000F1001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BA3551-F50E-4328-82D2-F939CDD9C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D9FB74-6D05-4CDF-AD14-22A140A5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E475E7-FADC-4BCE-91BC-3BE4D01B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5C38F8-B807-42B4-8C2B-E98B7450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9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6B1EB6-E0AD-4AEB-9519-B2AEEA3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C4B69F-E650-4C98-8CE7-7B4238A7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643684-7DB3-4F15-9ED8-3A2F462C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74ECA8-1335-4C43-AC84-91175733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F5A416-2728-4147-840C-7EFEBD20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3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D1125-5D7C-4C47-BA82-B9DAD705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F45427-DD62-427E-9699-27B198D8F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DB6E1-B4AB-4055-8DC7-FE283C1D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8006AE-6A88-44E6-976E-C9AEF1EF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EA225B-0855-4469-A147-DD72E7E8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13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134590-F6D8-4310-885B-AEDDF675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1BEE26-FC3F-4B51-A663-B3692858F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CBA8A1-AED4-49C9-A147-F44077C3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988EE7-5D7B-4F54-89D3-326DFE3C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909F81-127E-47BE-AB20-C5F0457E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69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99053-466D-4ABF-80C4-70635ED5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495202-6AE5-4882-A0E2-7EDC61CF7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A02503-58B2-4E45-8A9A-8F0E454AE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3C1A7B-7363-452F-8C07-E6473B3A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9B18B2-F37A-49E9-8AC4-81A5D84F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90E0FF-8466-4018-BA83-D2617E26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25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46872-D745-410D-B992-C1594086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85AB38-093D-4ED2-9111-D142DAD57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28647C-1143-4F7B-99B2-2A71A4C37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55A888-D686-4173-A626-0299045BA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EC71FC-4DF3-4C58-B80A-5B2FF5B1D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139953-422A-4618-AD5F-A37B96FB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E5598C-CA91-404D-A2EE-D02BA141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E350C5-376B-461C-8E85-225EF194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95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103E3-86CA-4405-A4D6-07C4D7E3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AB9278-7C21-44A1-8C10-99B5391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5BB17D-911F-4B3C-B51C-972F630A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F6A018-E2E8-4868-A59F-54EDA985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7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BED9B9-CCFB-4BE7-BE33-8A6E73FB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94A652-3CAA-4C59-9009-282A2A1D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E55E0D-0150-4A36-873E-861518C5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3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2AA11B-DE60-4F0A-BC77-AF3B094F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7C98AC-A286-4235-A7C7-FBDD7475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C2F571-2CC5-4C53-ABEB-0882DB6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48B06F-BC34-420F-B7A3-0981ECA2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011054-EF6F-468E-B2A7-B7F79C6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C0E796-CE3B-43F3-BEC3-88A55C65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75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C557D-3BE0-44DB-B64C-AB9F91F9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6BAA19-1D31-4920-A2FA-65BBB39D6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9C05A0-44D0-4884-AD42-9BF89DBA6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9F6804-48B0-44BA-84F4-2702E3EF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C78221-5BFA-4D7F-8E37-0BB103DC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41FB54-1192-4252-9B43-0E67BCE1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2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0414145-CF66-4FA0-AD20-3A389109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18871B-841C-4BBC-BA2E-0AD1DF38A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72325-F6B0-43AE-B319-96FBB9357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CFF6-9EE7-447B-A41C-16000CDD0819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84414-47D0-43C4-998D-483F3B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0100D3-2EF3-4570-A3FC-C3230A360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2F60-7D94-4988-818F-D64E2292D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9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tmp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microsoft.com/office/2007/relationships/hdphoto" Target="../media/hdphoto1.wdp"/><Relationship Id="rId2" Type="http://schemas.microsoft.com/office/2007/relationships/media" Target="../media/media6.m4a"/><Relationship Id="rId1" Type="http://schemas.openxmlformats.org/officeDocument/2006/relationships/video" Target="https://www.youtube.com/embed/UJNsuNMTvgE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F1F330-EC29-43DF-919C-D1308696B4F4}"/>
              </a:ext>
            </a:extLst>
          </p:cNvPr>
          <p:cNvSpPr txBox="1"/>
          <p:nvPr/>
        </p:nvSpPr>
        <p:spPr>
          <a:xfrm>
            <a:off x="2208179" y="6044785"/>
            <a:ext cx="8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Class 4 D  </a:t>
            </a:r>
            <a:r>
              <a:rPr lang="it-IT" sz="4000" b="1" dirty="0" err="1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Teacher</a:t>
            </a:r>
            <a:r>
              <a:rPr lang="it-IT" sz="4000" b="1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 Anna Toscano</a:t>
            </a:r>
          </a:p>
        </p:txBody>
      </p:sp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A72F7E85-71D1-4C80-9D20-277CED75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6" y="261874"/>
            <a:ext cx="9931729" cy="55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309E7F-8A3B-4179-ADE2-32068F151741}"/>
              </a:ext>
            </a:extLst>
          </p:cNvPr>
          <p:cNvSpPr txBox="1"/>
          <p:nvPr/>
        </p:nvSpPr>
        <p:spPr>
          <a:xfrm>
            <a:off x="2071991" y="2772383"/>
            <a:ext cx="3073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Modern Love" panose="04090805081005020601" pitchFamily="82" charset="0"/>
              </a:rPr>
              <a:t>Focus on</a:t>
            </a:r>
          </a:p>
          <a:p>
            <a:pPr algn="ctr"/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Modern Love" panose="04090805081005020601" pitchFamily="82" charset="0"/>
              </a:rPr>
              <a:t>About </a:t>
            </a:r>
            <a:r>
              <a:rPr lang="it-IT" sz="4800" b="1" dirty="0" err="1">
                <a:solidFill>
                  <a:schemeClr val="accent5">
                    <a:lumMod val="75000"/>
                  </a:schemeClr>
                </a:solidFill>
                <a:latin typeface="Modern Love" panose="04090805081005020601" pitchFamily="82" charset="0"/>
              </a:rPr>
              <a:t>my</a:t>
            </a:r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Modern Love" panose="04090805081005020601" pitchFamily="82" charset="0"/>
              </a:rPr>
              <a:t> school</a:t>
            </a:r>
          </a:p>
        </p:txBody>
      </p:sp>
    </p:spTree>
    <p:extLst>
      <p:ext uri="{BB962C8B-B14F-4D97-AF65-F5344CB8AC3E}">
        <p14:creationId xmlns:p14="http://schemas.microsoft.com/office/powerpoint/2010/main" val="339139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6A08466-7AC9-49E4-863E-E2E49069D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9" y="116732"/>
            <a:ext cx="5610781" cy="6624536"/>
          </a:xfrm>
          <a:prstGeom prst="rect">
            <a:avLst/>
          </a:prstGeom>
        </p:spPr>
      </p:pic>
      <p:pic>
        <p:nvPicPr>
          <p:cNvPr id="6" name="GINGER_CLASS4_019">
            <a:hlinkClick r:id="" action="ppaction://media"/>
            <a:extLst>
              <a:ext uri="{FF2B5EF4-FFF2-40B4-BE49-F238E27FC236}">
                <a16:creationId xmlns:a16="http://schemas.microsoft.com/office/drawing/2014/main" id="{998B2415-BEE5-4EE9-B2B5-4AE2AEDD8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45950" y="5486398"/>
            <a:ext cx="1254867" cy="12548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F7A7B1-66D5-4794-B0A3-E284BC78D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660" y="116732"/>
            <a:ext cx="5082778" cy="4264204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8DCEA7B-EC5A-4359-B436-F6CF5CD00B06}"/>
              </a:ext>
            </a:extLst>
          </p:cNvPr>
          <p:cNvSpPr/>
          <p:nvPr/>
        </p:nvSpPr>
        <p:spPr>
          <a:xfrm>
            <a:off x="8093414" y="5753910"/>
            <a:ext cx="2052536" cy="719846"/>
          </a:xfrm>
          <a:prstGeom prst="right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T</a:t>
            </a:r>
            <a:r>
              <a:rPr lang="it-IT" b="1" dirty="0">
                <a:solidFill>
                  <a:sysClr val="windowText" lastClr="000000"/>
                </a:solidFill>
              </a:rPr>
              <a:t>TRACCIA 19</a:t>
            </a:r>
            <a:endParaRPr lang="it-IT" b="1" dirty="0"/>
          </a:p>
        </p:txBody>
      </p:sp>
      <p:pic>
        <p:nvPicPr>
          <p:cNvPr id="2" name="20201126_001">
            <a:hlinkClick r:id="" action="ppaction://media"/>
            <a:extLst>
              <a:ext uri="{FF2B5EF4-FFF2-40B4-BE49-F238E27FC236}">
                <a16:creationId xmlns:a16="http://schemas.microsoft.com/office/drawing/2014/main" id="{FBF91ACB-9FFD-47AA-ADDE-72452E6485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767" y="4507165"/>
            <a:ext cx="1501521" cy="15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077437-D7C1-4483-A2B2-0839FE6E81F8}"/>
              </a:ext>
            </a:extLst>
          </p:cNvPr>
          <p:cNvSpPr txBox="1"/>
          <p:nvPr/>
        </p:nvSpPr>
        <p:spPr>
          <a:xfrm>
            <a:off x="428922" y="255585"/>
            <a:ext cx="5783960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Modern Love" panose="04090805081005020601" pitchFamily="82" charset="0"/>
              </a:rPr>
              <a:t>WRITE ABOUT YOUR SCHOOL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4C21E3-DF89-47EB-AD60-6D034EF3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98" y="980388"/>
            <a:ext cx="4076112" cy="56220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988B1F-39ED-4FF7-B75D-DBDF29F2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31" y="2426141"/>
            <a:ext cx="765063" cy="7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7093F7-FCE5-47DF-84F5-DE8A23004EE0}"/>
              </a:ext>
            </a:extLst>
          </p:cNvPr>
          <p:cNvSpPr txBox="1"/>
          <p:nvPr/>
        </p:nvSpPr>
        <p:spPr>
          <a:xfrm>
            <a:off x="4266433" y="3227536"/>
            <a:ext cx="2181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</a:rPr>
              <a:t>School </a:t>
            </a:r>
            <a:r>
              <a:rPr lang="it-IT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Lato"/>
              </a:rPr>
              <a:t>Smock</a:t>
            </a:r>
            <a:r>
              <a:rPr lang="it-IT" b="1" i="0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</a:rPr>
              <a:t>:</a:t>
            </a:r>
          </a:p>
          <a:p>
            <a:r>
              <a:rPr lang="it-IT" b="1" i="0" dirty="0">
                <a:solidFill>
                  <a:schemeClr val="accent5">
                    <a:lumMod val="50000"/>
                  </a:schemeClr>
                </a:solidFill>
                <a:effectLst/>
                <a:latin typeface="Lato"/>
              </a:rPr>
              <a:t>blue for the boys, white for the girls.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E68DDAE-A9CA-486E-AC5F-9AC9BA8BA93D}"/>
              </a:ext>
            </a:extLst>
          </p:cNvPr>
          <p:cNvCxnSpPr>
            <a:cxnSpLocks/>
          </p:cNvCxnSpPr>
          <p:nvPr/>
        </p:nvCxnSpPr>
        <p:spPr>
          <a:xfrm>
            <a:off x="1913641" y="1564849"/>
            <a:ext cx="2823065" cy="1018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86D0CE-DDFC-4A07-A3DF-1B314148BE7A}"/>
              </a:ext>
            </a:extLst>
          </p:cNvPr>
          <p:cNvSpPr txBox="1"/>
          <p:nvPr/>
        </p:nvSpPr>
        <p:spPr>
          <a:xfrm>
            <a:off x="6706489" y="3747052"/>
            <a:ext cx="5260156" cy="2862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REMEMBER</a:t>
            </a: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     ESSERE</a:t>
            </a:r>
            <a:r>
              <a:rPr lang="it-IT" b="1" dirty="0"/>
              <a:t>                                          </a:t>
            </a:r>
            <a:r>
              <a:rPr lang="it-IT" b="1" dirty="0">
                <a:solidFill>
                  <a:srgbClr val="C00000"/>
                </a:solidFill>
              </a:rPr>
              <a:t>AVERE</a:t>
            </a:r>
          </a:p>
          <a:p>
            <a:r>
              <a:rPr lang="it-IT" dirty="0" err="1"/>
              <a:t>I’m</a:t>
            </a:r>
            <a:r>
              <a:rPr lang="it-IT" dirty="0"/>
              <a:t>           </a:t>
            </a:r>
            <a:r>
              <a:rPr lang="it-IT" dirty="0" err="1"/>
              <a:t>I’m</a:t>
            </a:r>
            <a:r>
              <a:rPr lang="it-IT" dirty="0"/>
              <a:t>  </a:t>
            </a:r>
            <a:r>
              <a:rPr lang="it-IT" dirty="0" err="1"/>
              <a:t>not</a:t>
            </a:r>
            <a:r>
              <a:rPr lang="it-IT" dirty="0"/>
              <a:t>                  I  </a:t>
            </a:r>
            <a:r>
              <a:rPr lang="it-IT" dirty="0" err="1"/>
              <a:t>have</a:t>
            </a:r>
            <a:r>
              <a:rPr lang="it-IT" dirty="0"/>
              <a:t>              I  </a:t>
            </a:r>
            <a:r>
              <a:rPr lang="it-IT" dirty="0" err="1"/>
              <a:t>haven’t</a:t>
            </a:r>
            <a:endParaRPr lang="it-IT" dirty="0"/>
          </a:p>
          <a:p>
            <a:r>
              <a:rPr lang="it-IT" dirty="0" err="1"/>
              <a:t>You</a:t>
            </a:r>
            <a:r>
              <a:rPr lang="it-IT" dirty="0"/>
              <a:t>’ re    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aren’t</a:t>
            </a:r>
            <a:r>
              <a:rPr lang="it-IT" dirty="0"/>
              <a:t>            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       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haven’t</a:t>
            </a:r>
            <a:r>
              <a:rPr lang="it-IT" dirty="0"/>
              <a:t> </a:t>
            </a:r>
          </a:p>
          <a:p>
            <a:r>
              <a:rPr lang="it-IT" dirty="0" err="1"/>
              <a:t>He’s</a:t>
            </a:r>
            <a:r>
              <a:rPr lang="it-IT" dirty="0"/>
              <a:t>          he </a:t>
            </a:r>
            <a:r>
              <a:rPr lang="it-IT" dirty="0" err="1"/>
              <a:t>isn’t</a:t>
            </a:r>
            <a:r>
              <a:rPr lang="it-IT" dirty="0"/>
              <a:t>                  he </a:t>
            </a:r>
            <a:r>
              <a:rPr lang="it-IT" dirty="0" err="1"/>
              <a:t>has</a:t>
            </a:r>
            <a:r>
              <a:rPr lang="it-IT" dirty="0"/>
              <a:t>             he </a:t>
            </a:r>
            <a:r>
              <a:rPr lang="it-IT" dirty="0" err="1"/>
              <a:t>hasn’t</a:t>
            </a:r>
            <a:endParaRPr lang="it-IT" dirty="0"/>
          </a:p>
          <a:p>
            <a:r>
              <a:rPr lang="it-IT" dirty="0" err="1"/>
              <a:t>She’s</a:t>
            </a:r>
            <a:r>
              <a:rPr lang="it-IT" dirty="0"/>
              <a:t>       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isn’t</a:t>
            </a:r>
            <a:r>
              <a:rPr lang="it-IT" dirty="0"/>
              <a:t>                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         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hasn’t</a:t>
            </a:r>
            <a:endParaRPr lang="it-IT" dirty="0"/>
          </a:p>
          <a:p>
            <a:r>
              <a:rPr lang="it-IT" dirty="0" err="1"/>
              <a:t>It’s</a:t>
            </a:r>
            <a:r>
              <a:rPr lang="it-IT" dirty="0"/>
              <a:t>           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isn’t</a:t>
            </a:r>
            <a:r>
              <a:rPr lang="it-IT" dirty="0"/>
              <a:t>                    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            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hasn’t</a:t>
            </a:r>
            <a:endParaRPr lang="it-IT" dirty="0"/>
          </a:p>
          <a:p>
            <a:r>
              <a:rPr lang="it-IT" dirty="0" err="1"/>
              <a:t>We’re</a:t>
            </a:r>
            <a:r>
              <a:rPr lang="it-IT" dirty="0"/>
              <a:t>      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aren’t</a:t>
            </a:r>
            <a:r>
              <a:rPr lang="it-IT" dirty="0"/>
              <a:t>              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       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haven’t</a:t>
            </a:r>
            <a:endParaRPr lang="it-IT" dirty="0"/>
          </a:p>
          <a:p>
            <a:r>
              <a:rPr lang="it-IT" dirty="0" err="1"/>
              <a:t>You’re</a:t>
            </a:r>
            <a:r>
              <a:rPr lang="it-IT" dirty="0"/>
              <a:t>     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aren’t</a:t>
            </a:r>
            <a:r>
              <a:rPr lang="it-IT" dirty="0"/>
              <a:t>             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      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haven’t</a:t>
            </a:r>
            <a:endParaRPr lang="it-IT" dirty="0"/>
          </a:p>
          <a:p>
            <a:r>
              <a:rPr lang="it-IT" dirty="0" err="1"/>
              <a:t>They’re</a:t>
            </a:r>
            <a:r>
              <a:rPr lang="it-IT" dirty="0"/>
              <a:t>   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aren’t</a:t>
            </a:r>
            <a:r>
              <a:rPr lang="it-IT" dirty="0"/>
              <a:t>           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     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haven’t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85022D-108D-4835-907A-3AD2874FEA8C}"/>
              </a:ext>
            </a:extLst>
          </p:cNvPr>
          <p:cNvSpPr txBox="1"/>
          <p:nvPr/>
        </p:nvSpPr>
        <p:spPr>
          <a:xfrm>
            <a:off x="7878549" y="268452"/>
            <a:ext cx="3575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Teacher</a:t>
            </a:r>
            <a:endParaRPr lang="it-IT" sz="2800" b="1" dirty="0"/>
          </a:p>
          <a:p>
            <a:r>
              <a:rPr lang="it-IT" sz="2800" b="1" dirty="0" err="1"/>
              <a:t>Her</a:t>
            </a:r>
            <a:r>
              <a:rPr lang="it-IT" sz="2800" b="1" dirty="0"/>
              <a:t> name </a:t>
            </a:r>
            <a:r>
              <a:rPr lang="it-IT" sz="2800" b="1" dirty="0" err="1"/>
              <a:t>is</a:t>
            </a:r>
            <a:r>
              <a:rPr lang="it-IT" sz="2800" b="1" dirty="0"/>
              <a:t>… </a:t>
            </a:r>
          </a:p>
          <a:p>
            <a:r>
              <a:rPr lang="it-IT" sz="2800" b="1" dirty="0"/>
              <a:t> </a:t>
            </a:r>
          </a:p>
          <a:p>
            <a:r>
              <a:rPr lang="it-IT" sz="2800" b="1" dirty="0"/>
              <a:t>  </a:t>
            </a:r>
          </a:p>
          <a:p>
            <a:r>
              <a:rPr lang="it-IT" sz="2800" b="1" dirty="0"/>
              <a:t>Teacher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</a:p>
          <a:p>
            <a:r>
              <a:rPr lang="it-IT" sz="2800" b="1" dirty="0" err="1"/>
              <a:t>Their</a:t>
            </a:r>
            <a:r>
              <a:rPr lang="it-IT" sz="2800" b="1" dirty="0"/>
              <a:t> names are…</a:t>
            </a:r>
          </a:p>
        </p:txBody>
      </p:sp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6F66BE-8911-47C8-A3D6-F90A6B373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39" y="57935"/>
            <a:ext cx="753576" cy="1338080"/>
          </a:xfrm>
          <a:prstGeom prst="rect">
            <a:avLst/>
          </a:prstGeom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75E7D07-9069-467D-9F2D-E2EF492F3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78" y="1492635"/>
            <a:ext cx="753576" cy="1241183"/>
          </a:xfrm>
          <a:prstGeom prst="rect">
            <a:avLst/>
          </a:prstGeom>
        </p:spPr>
      </p:pic>
      <p:pic>
        <p:nvPicPr>
          <p:cNvPr id="19" name="Immagine 18" descr="Immagine che contiene giocattolo, bambola&#10;&#10;Descrizione generata automaticamente">
            <a:extLst>
              <a:ext uri="{FF2B5EF4-FFF2-40B4-BE49-F238E27FC236}">
                <a16:creationId xmlns:a16="http://schemas.microsoft.com/office/drawing/2014/main" id="{F9CB0D21-E775-4933-8FAD-579A5DFBB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040" y="1383659"/>
            <a:ext cx="887462" cy="1359462"/>
          </a:xfrm>
          <a:prstGeom prst="rect">
            <a:avLst/>
          </a:prstGeom>
        </p:spPr>
      </p:pic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7F9C866D-B8B2-4605-8EE7-23878C444F53}"/>
              </a:ext>
            </a:extLst>
          </p:cNvPr>
          <p:cNvSpPr/>
          <p:nvPr/>
        </p:nvSpPr>
        <p:spPr>
          <a:xfrm>
            <a:off x="6447934" y="624706"/>
            <a:ext cx="1476428" cy="54745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ysClr val="windowText" lastClr="000000"/>
                </a:solidFill>
              </a:rPr>
              <a:t>SINGULAR</a:t>
            </a: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A4385029-27AD-4169-9018-A96693168592}"/>
              </a:ext>
            </a:extLst>
          </p:cNvPr>
          <p:cNvSpPr/>
          <p:nvPr/>
        </p:nvSpPr>
        <p:spPr>
          <a:xfrm>
            <a:off x="6447933" y="2214687"/>
            <a:ext cx="1430615" cy="54745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ysClr val="windowText" lastClr="000000"/>
                </a:solidFill>
              </a:rPr>
              <a:t>PLURAL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2C360683-CE43-4C22-98D6-F7414D691761}"/>
              </a:ext>
            </a:extLst>
          </p:cNvPr>
          <p:cNvSpPr/>
          <p:nvPr/>
        </p:nvSpPr>
        <p:spPr>
          <a:xfrm>
            <a:off x="4498961" y="4279997"/>
            <a:ext cx="1597039" cy="690123"/>
          </a:xfrm>
          <a:prstGeom prst="downArrowCallout">
            <a:avLst>
              <a:gd name="adj1" fmla="val 19486"/>
              <a:gd name="adj2" fmla="val 18107"/>
              <a:gd name="adj3" fmla="val 25000"/>
              <a:gd name="adj4" fmla="val 64977"/>
            </a:avLst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ACTIVITY</a:t>
            </a:r>
          </a:p>
        </p:txBody>
      </p:sp>
      <p:pic>
        <p:nvPicPr>
          <p:cNvPr id="5" name="20201126_001 (1)">
            <a:hlinkClick r:id="" action="ppaction://media"/>
            <a:extLst>
              <a:ext uri="{FF2B5EF4-FFF2-40B4-BE49-F238E27FC236}">
                <a16:creationId xmlns:a16="http://schemas.microsoft.com/office/drawing/2014/main" id="{00AB7DDE-0046-4754-B1C2-0EABCADB4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5770" y="4970120"/>
            <a:ext cx="1330230" cy="11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07B063-47AD-42C5-93AD-E52C90066D0F}"/>
              </a:ext>
            </a:extLst>
          </p:cNvPr>
          <p:cNvSpPr txBox="1"/>
          <p:nvPr/>
        </p:nvSpPr>
        <p:spPr>
          <a:xfrm>
            <a:off x="5005633" y="1900571"/>
            <a:ext cx="2118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NOUNS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168E78-7B52-44CE-8A23-3EAD131FC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9" y="239439"/>
            <a:ext cx="4896974" cy="32966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969FFF-6D0D-478B-B3C0-5E188138E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204" y="239438"/>
            <a:ext cx="4871019" cy="32966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5FFB13-ED9E-4D54-8E9F-5D179B3B5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322" y="3536093"/>
            <a:ext cx="5270085" cy="3296655"/>
          </a:xfrm>
          <a:prstGeom prst="rect">
            <a:avLst/>
          </a:prstGeom>
        </p:spPr>
      </p:pic>
      <p:pic>
        <p:nvPicPr>
          <p:cNvPr id="8" name="20201126_001 (2)">
            <a:hlinkClick r:id="" action="ppaction://media"/>
            <a:extLst>
              <a:ext uri="{FF2B5EF4-FFF2-40B4-BE49-F238E27FC236}">
                <a16:creationId xmlns:a16="http://schemas.microsoft.com/office/drawing/2014/main" id="{B7FBB7C0-7701-4EFA-9A72-85D403D08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8562" y="4765169"/>
            <a:ext cx="1467558" cy="14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C9768F8-57B6-41BC-A05A-73003A3E4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63" y="186346"/>
            <a:ext cx="5495417" cy="6485308"/>
          </a:xfrm>
          <a:prstGeom prst="rect">
            <a:avLst/>
          </a:prstGeom>
        </p:spPr>
      </p:pic>
      <p:pic>
        <p:nvPicPr>
          <p:cNvPr id="2" name="20201126_001 (3)">
            <a:hlinkClick r:id="" action="ppaction://media"/>
            <a:extLst>
              <a:ext uri="{FF2B5EF4-FFF2-40B4-BE49-F238E27FC236}">
                <a16:creationId xmlns:a16="http://schemas.microsoft.com/office/drawing/2014/main" id="{3C5EBB96-6E01-4546-BD1B-DF06588D9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9702" y="4727644"/>
            <a:ext cx="1776885" cy="14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Singular and Plural Nouns for Kids">
            <a:hlinkClick r:id="" action="ppaction://media"/>
            <a:extLst>
              <a:ext uri="{FF2B5EF4-FFF2-40B4-BE49-F238E27FC236}">
                <a16:creationId xmlns:a16="http://schemas.microsoft.com/office/drawing/2014/main" id="{53070F8F-D2B3-4CD8-8033-73E53DAD4E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35066" y="453413"/>
            <a:ext cx="9362579" cy="5723651"/>
          </a:xfrm>
          <a:prstGeom prst="rect">
            <a:avLst/>
          </a:prstGeom>
        </p:spPr>
      </p:pic>
      <p:pic>
        <p:nvPicPr>
          <p:cNvPr id="3" name="20201126_001 (4)">
            <a:hlinkClick r:id="" action="ppaction://media"/>
            <a:extLst>
              <a:ext uri="{FF2B5EF4-FFF2-40B4-BE49-F238E27FC236}">
                <a16:creationId xmlns:a16="http://schemas.microsoft.com/office/drawing/2014/main" id="{05EE8AD7-7D86-40F2-A776-82E9E9C2ED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714" y="4664914"/>
            <a:ext cx="1726017" cy="172602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2AB126-E8D3-4CBF-A83F-8E8E0C286604}"/>
              </a:ext>
            </a:extLst>
          </p:cNvPr>
          <p:cNvSpPr txBox="1"/>
          <p:nvPr/>
        </p:nvSpPr>
        <p:spPr>
          <a:xfrm>
            <a:off x="4069166" y="6328839"/>
            <a:ext cx="519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https://youtu.be/UJNsuNMTvgE</a:t>
            </a:r>
          </a:p>
        </p:txBody>
      </p:sp>
    </p:spTree>
    <p:extLst>
      <p:ext uri="{BB962C8B-B14F-4D97-AF65-F5344CB8AC3E}">
        <p14:creationId xmlns:p14="http://schemas.microsoft.com/office/powerpoint/2010/main" val="5591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115</Words>
  <Application>Microsoft Office PowerPoint</Application>
  <PresentationFormat>Widescreen</PresentationFormat>
  <Paragraphs>28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2020-11-25T09:32:42Z</dcterms:created>
  <dcterms:modified xsi:type="dcterms:W3CDTF">2020-11-26T17:18:43Z</dcterms:modified>
</cp:coreProperties>
</file>