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1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701EA-5308-4961-A284-43F52556E288}" v="300" dt="2020-11-12T10:38:1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871701EA-5308-4961-A284-43F52556E288}"/>
    <pc:docChg chg="undo custSel mod addSld delSld modSld sldOrd">
      <pc:chgData name="vincenzo giordano" userId="e19a4cf7edf4d346" providerId="LiveId" clId="{871701EA-5308-4961-A284-43F52556E288}" dt="2020-11-12T14:18:10.768" v="975" actId="1076"/>
      <pc:docMkLst>
        <pc:docMk/>
      </pc:docMkLst>
      <pc:sldChg chg="addSp delSp modSp new mod setBg modClrScheme delAnim modAnim addCm delCm modCm chgLayout">
        <pc:chgData name="vincenzo giordano" userId="e19a4cf7edf4d346" providerId="LiveId" clId="{871701EA-5308-4961-A284-43F52556E288}" dt="2020-11-12T10:41:56.153" v="972" actId="1076"/>
        <pc:sldMkLst>
          <pc:docMk/>
          <pc:sldMk cId="746789750" sldId="256"/>
        </pc:sldMkLst>
        <pc:spChg chg="del">
          <ac:chgData name="vincenzo giordano" userId="e19a4cf7edf4d346" providerId="LiveId" clId="{871701EA-5308-4961-A284-43F52556E288}" dt="2020-11-09T16:54:40.042" v="1" actId="700"/>
          <ac:spMkLst>
            <pc:docMk/>
            <pc:sldMk cId="746789750" sldId="256"/>
            <ac:spMk id="2" creationId="{5641798C-6CE8-4006-9895-F781B303B065}"/>
          </ac:spMkLst>
        </pc:spChg>
        <pc:spChg chg="add mod">
          <ac:chgData name="vincenzo giordano" userId="e19a4cf7edf4d346" providerId="LiveId" clId="{871701EA-5308-4961-A284-43F52556E288}" dt="2020-11-10T13:39:25.227" v="404" actId="14100"/>
          <ac:spMkLst>
            <pc:docMk/>
            <pc:sldMk cId="746789750" sldId="256"/>
            <ac:spMk id="2" creationId="{8A30A98D-4E9E-47DB-9109-B7E720775339}"/>
          </ac:spMkLst>
        </pc:spChg>
        <pc:spChg chg="del">
          <ac:chgData name="vincenzo giordano" userId="e19a4cf7edf4d346" providerId="LiveId" clId="{871701EA-5308-4961-A284-43F52556E288}" dt="2020-11-09T16:54:40.042" v="1" actId="700"/>
          <ac:spMkLst>
            <pc:docMk/>
            <pc:sldMk cId="746789750" sldId="256"/>
            <ac:spMk id="3" creationId="{11321BE2-6620-44FA-9EFC-27BB31A42FFF}"/>
          </ac:spMkLst>
        </pc:spChg>
        <pc:spChg chg="add del mod">
          <ac:chgData name="vincenzo giordano" userId="e19a4cf7edf4d346" providerId="LiveId" clId="{871701EA-5308-4961-A284-43F52556E288}" dt="2020-11-10T10:20:29.668" v="198" actId="478"/>
          <ac:spMkLst>
            <pc:docMk/>
            <pc:sldMk cId="746789750" sldId="256"/>
            <ac:spMk id="3" creationId="{F9F4280A-AEDB-4D59-85D8-CE153B635543}"/>
          </ac:spMkLst>
        </pc:spChg>
        <pc:spChg chg="add del mod">
          <ac:chgData name="vincenzo giordano" userId="e19a4cf7edf4d346" providerId="LiveId" clId="{871701EA-5308-4961-A284-43F52556E288}" dt="2020-11-10T10:20:31.606" v="199" actId="478"/>
          <ac:spMkLst>
            <pc:docMk/>
            <pc:sldMk cId="746789750" sldId="256"/>
            <ac:spMk id="4" creationId="{0F20BDD1-BC59-44C4-9D56-F86990FEDCDB}"/>
          </ac:spMkLst>
        </pc:spChg>
        <pc:spChg chg="add mod ord">
          <ac:chgData name="vincenzo giordano" userId="e19a4cf7edf4d346" providerId="LiveId" clId="{871701EA-5308-4961-A284-43F52556E288}" dt="2020-11-09T17:11:56.024" v="75" actId="14100"/>
          <ac:spMkLst>
            <pc:docMk/>
            <pc:sldMk cId="746789750" sldId="256"/>
            <ac:spMk id="5" creationId="{8CBFD9A7-C04E-42F8-952F-6AA3228CD6BA}"/>
          </ac:spMkLst>
        </pc:spChg>
        <pc:spChg chg="add mod">
          <ac:chgData name="vincenzo giordano" userId="e19a4cf7edf4d346" providerId="LiveId" clId="{871701EA-5308-4961-A284-43F52556E288}" dt="2020-11-11T16:02:46.343" v="566" actId="1076"/>
          <ac:spMkLst>
            <pc:docMk/>
            <pc:sldMk cId="746789750" sldId="256"/>
            <ac:spMk id="6" creationId="{D3393F4A-E2CA-4EBC-8ADD-9D022AFD3FEF}"/>
          </ac:spMkLst>
        </pc:spChg>
        <pc:spChg chg="add del mod">
          <ac:chgData name="vincenzo giordano" userId="e19a4cf7edf4d346" providerId="LiveId" clId="{871701EA-5308-4961-A284-43F52556E288}" dt="2020-11-10T10:20:33.499" v="200" actId="478"/>
          <ac:spMkLst>
            <pc:docMk/>
            <pc:sldMk cId="746789750" sldId="256"/>
            <ac:spMk id="7" creationId="{416377AC-6A82-4637-B37F-C2D6E43C60FA}"/>
          </ac:spMkLst>
        </pc:spChg>
        <pc:spChg chg="add del">
          <ac:chgData name="vincenzo giordano" userId="e19a4cf7edf4d346" providerId="LiveId" clId="{871701EA-5308-4961-A284-43F52556E288}" dt="2020-11-09T17:05:45.748" v="68" actId="26606"/>
          <ac:spMkLst>
            <pc:docMk/>
            <pc:sldMk cId="746789750" sldId="256"/>
            <ac:spMk id="10" creationId="{594D6AA1-A0E1-45F9-8E25-BAB8092293CC}"/>
          </ac:spMkLst>
        </pc:spChg>
        <pc:spChg chg="add del mod">
          <ac:chgData name="vincenzo giordano" userId="e19a4cf7edf4d346" providerId="LiveId" clId="{871701EA-5308-4961-A284-43F52556E288}" dt="2020-11-09T17:11:41.736" v="71" actId="21"/>
          <ac:spMkLst>
            <pc:docMk/>
            <pc:sldMk cId="746789750" sldId="256"/>
            <ac:spMk id="11" creationId="{D9F0EDE6-CBCF-4C76-A0C1-BE90F07B546A}"/>
          </ac:spMkLst>
        </pc:spChg>
        <pc:spChg chg="add del mod">
          <ac:chgData name="vincenzo giordano" userId="e19a4cf7edf4d346" providerId="LiveId" clId="{871701EA-5308-4961-A284-43F52556E288}" dt="2020-11-10T10:25:14.750" v="237" actId="478"/>
          <ac:spMkLst>
            <pc:docMk/>
            <pc:sldMk cId="746789750" sldId="256"/>
            <ac:spMk id="13" creationId="{65753311-89C0-459F-BCFF-EB2F236F6A9F}"/>
          </ac:spMkLst>
        </pc:spChg>
        <pc:spChg chg="add del mod">
          <ac:chgData name="vincenzo giordano" userId="e19a4cf7edf4d346" providerId="LiveId" clId="{871701EA-5308-4961-A284-43F52556E288}" dt="2020-11-09T17:12:14.156" v="79" actId="478"/>
          <ac:spMkLst>
            <pc:docMk/>
            <pc:sldMk cId="746789750" sldId="256"/>
            <ac:spMk id="13" creationId="{B10F16BC-8C5F-4BC2-A762-A2462405FDC6}"/>
          </ac:spMkLst>
        </pc:spChg>
        <pc:spChg chg="add mod">
          <ac:chgData name="vincenzo giordano" userId="e19a4cf7edf4d346" providerId="LiveId" clId="{871701EA-5308-4961-A284-43F52556E288}" dt="2020-11-12T09:34:40.216" v="719" actId="1076"/>
          <ac:spMkLst>
            <pc:docMk/>
            <pc:sldMk cId="746789750" sldId="256"/>
            <ac:spMk id="14" creationId="{E057DCF3-AAB2-4391-B94E-12F8DA0CE5CA}"/>
          </ac:spMkLst>
        </pc:spChg>
        <pc:spChg chg="add mod">
          <ac:chgData name="vincenzo giordano" userId="e19a4cf7edf4d346" providerId="LiveId" clId="{871701EA-5308-4961-A284-43F52556E288}" dt="2020-11-12T10:41:56.153" v="972" actId="1076"/>
          <ac:spMkLst>
            <pc:docMk/>
            <pc:sldMk cId="746789750" sldId="256"/>
            <ac:spMk id="15" creationId="{718BA697-BE7F-4B78-B174-7EA2063C36B1}"/>
          </ac:spMkLst>
        </pc:spChg>
        <pc:spChg chg="add del">
          <ac:chgData name="vincenzo giordano" userId="e19a4cf7edf4d346" providerId="LiveId" clId="{871701EA-5308-4961-A284-43F52556E288}" dt="2020-11-09T17:05:45.748" v="68" actId="26606"/>
          <ac:spMkLst>
            <pc:docMk/>
            <pc:sldMk cId="746789750" sldId="256"/>
            <ac:spMk id="15" creationId="{71FC7D98-7B8B-402A-90FC-F027482F2142}"/>
          </ac:spMkLst>
        </pc:spChg>
        <pc:spChg chg="add del">
          <ac:chgData name="vincenzo giordano" userId="e19a4cf7edf4d346" providerId="LiveId" clId="{871701EA-5308-4961-A284-43F52556E288}" dt="2020-11-09T17:05:45.748" v="68" actId="26606"/>
          <ac:spMkLst>
            <pc:docMk/>
            <pc:sldMk cId="746789750" sldId="256"/>
            <ac:spMk id="17" creationId="{AD7356EA-285B-4E5D-8FEC-104659A4FD2C}"/>
          </ac:spMkLst>
        </pc:spChg>
        <pc:graphicFrameChg chg="add del mod ord modGraphic">
          <ac:chgData name="vincenzo giordano" userId="e19a4cf7edf4d346" providerId="LiveId" clId="{871701EA-5308-4961-A284-43F52556E288}" dt="2020-11-09T16:59:11.331" v="34" actId="478"/>
          <ac:graphicFrameMkLst>
            <pc:docMk/>
            <pc:sldMk cId="746789750" sldId="256"/>
            <ac:graphicFrameMk id="4" creationId="{216C5E75-4126-4C61-9D67-30C53B4AF7DF}"/>
          </ac:graphicFrameMkLst>
        </pc:graphicFrameChg>
        <pc:graphicFrameChg chg="add del mod">
          <ac:chgData name="vincenzo giordano" userId="e19a4cf7edf4d346" providerId="LiveId" clId="{871701EA-5308-4961-A284-43F52556E288}" dt="2020-11-09T17:11:41.736" v="71" actId="21"/>
          <ac:graphicFrameMkLst>
            <pc:docMk/>
            <pc:sldMk cId="746789750" sldId="256"/>
            <ac:graphicFrameMk id="9" creationId="{966F9BBE-B953-4338-84E5-E027419A686F}"/>
          </ac:graphicFrameMkLst>
        </pc:graphicFrameChg>
        <pc:graphicFrameChg chg="add del mod">
          <ac:chgData name="vincenzo giordano" userId="e19a4cf7edf4d346" providerId="LiveId" clId="{871701EA-5308-4961-A284-43F52556E288}" dt="2020-11-09T17:12:14.156" v="79" actId="478"/>
          <ac:graphicFrameMkLst>
            <pc:docMk/>
            <pc:sldMk cId="746789750" sldId="256"/>
            <ac:graphicFrameMk id="12" creationId="{677EDDA0-673D-4C50-8976-FB29D9022D92}"/>
          </ac:graphicFrameMkLst>
        </pc:graphicFrameChg>
        <pc:picChg chg="add del mod">
          <ac:chgData name="vincenzo giordano" userId="e19a4cf7edf4d346" providerId="LiveId" clId="{871701EA-5308-4961-A284-43F52556E288}" dt="2020-11-10T10:22:07.021" v="211" actId="21"/>
          <ac:picMkLst>
            <pc:docMk/>
            <pc:sldMk cId="746789750" sldId="256"/>
            <ac:picMk id="2" creationId="{A31EA7ED-A1ED-423E-9B1A-B837A53A9C58}"/>
          </ac:picMkLst>
        </pc:picChg>
        <pc:picChg chg="add mod">
          <ac:chgData name="vincenzo giordano" userId="e19a4cf7edf4d346" providerId="LiveId" clId="{871701EA-5308-4961-A284-43F52556E288}" dt="2020-11-12T09:35:04.102" v="723"/>
          <ac:picMkLst>
            <pc:docMk/>
            <pc:sldMk cId="746789750" sldId="256"/>
            <ac:picMk id="3" creationId="{40773837-5064-4A75-9DA7-2DAA4351289F}"/>
          </ac:picMkLst>
        </pc:picChg>
        <pc:picChg chg="add del mod">
          <ac:chgData name="vincenzo giordano" userId="e19a4cf7edf4d346" providerId="LiveId" clId="{871701EA-5308-4961-A284-43F52556E288}" dt="2020-11-11T15:55:48.931" v="522" actId="21"/>
          <ac:picMkLst>
            <pc:docMk/>
            <pc:sldMk cId="746789750" sldId="256"/>
            <ac:picMk id="3" creationId="{4F6E6A96-3DD7-44C9-B0AD-9CF1D4E5D243}"/>
          </ac:picMkLst>
        </pc:picChg>
        <pc:picChg chg="add del mod">
          <ac:chgData name="vincenzo giordano" userId="e19a4cf7edf4d346" providerId="LiveId" clId="{871701EA-5308-4961-A284-43F52556E288}" dt="2020-11-09T17:11:27.766" v="69" actId="478"/>
          <ac:picMkLst>
            <pc:docMk/>
            <pc:sldMk cId="746789750" sldId="256"/>
            <ac:picMk id="8" creationId="{3FEBE3B4-79EC-416A-8E09-7D363A219B7C}"/>
          </ac:picMkLst>
        </pc:picChg>
        <pc:picChg chg="add mod">
          <ac:chgData name="vincenzo giordano" userId="e19a4cf7edf4d346" providerId="LiveId" clId="{871701EA-5308-4961-A284-43F52556E288}" dt="2020-11-10T10:33:43.501" v="317" actId="14100"/>
          <ac:picMkLst>
            <pc:docMk/>
            <pc:sldMk cId="746789750" sldId="256"/>
            <ac:picMk id="9" creationId="{1DF490D6-C248-4E79-BE52-45056E699061}"/>
          </ac:picMkLst>
        </pc:picChg>
        <pc:picChg chg="add mod">
          <ac:chgData name="vincenzo giordano" userId="e19a4cf7edf4d346" providerId="LiveId" clId="{871701EA-5308-4961-A284-43F52556E288}" dt="2020-11-12T09:34:36.528" v="718" actId="1076"/>
          <ac:picMkLst>
            <pc:docMk/>
            <pc:sldMk cId="746789750" sldId="256"/>
            <ac:picMk id="11" creationId="{CF97F4F3-9803-4990-9552-AE471A642250}"/>
          </ac:picMkLst>
        </pc:picChg>
        <pc:picChg chg="add del mod">
          <ac:chgData name="vincenzo giordano" userId="e19a4cf7edf4d346" providerId="LiveId" clId="{871701EA-5308-4961-A284-43F52556E288}" dt="2020-11-09T17:23:16.172" v="102" actId="478"/>
          <ac:picMkLst>
            <pc:docMk/>
            <pc:sldMk cId="746789750" sldId="256"/>
            <ac:picMk id="19" creationId="{CCA0E906-AC44-4C9D-86C5-7024BC0ED36A}"/>
          </ac:picMkLst>
        </pc:picChg>
        <pc:picChg chg="add del mod">
          <ac:chgData name="vincenzo giordano" userId="e19a4cf7edf4d346" providerId="LiveId" clId="{871701EA-5308-4961-A284-43F52556E288}" dt="2020-11-09T17:23:51.762" v="104" actId="478"/>
          <ac:picMkLst>
            <pc:docMk/>
            <pc:sldMk cId="746789750" sldId="256"/>
            <ac:picMk id="21" creationId="{FEEC69C6-210B-4AF4-AB8C-4431C6B59CA2}"/>
          </ac:picMkLst>
        </pc:picChg>
        <pc:picChg chg="add del mod">
          <ac:chgData name="vincenzo giordano" userId="e19a4cf7edf4d346" providerId="LiveId" clId="{871701EA-5308-4961-A284-43F52556E288}" dt="2020-11-10T10:20:25.437" v="197" actId="478"/>
          <ac:picMkLst>
            <pc:docMk/>
            <pc:sldMk cId="746789750" sldId="256"/>
            <ac:picMk id="23" creationId="{F620F85F-961C-4CCF-88DD-EB2516E1F35F}"/>
          </ac:picMkLst>
        </pc:picChg>
      </pc:sldChg>
      <pc:sldChg chg="addSp delSp modSp new mod ord setBg delAnim modAnim chgLayout">
        <pc:chgData name="vincenzo giordano" userId="e19a4cf7edf4d346" providerId="LiveId" clId="{871701EA-5308-4961-A284-43F52556E288}" dt="2020-11-11T16:00:29.521" v="557"/>
        <pc:sldMkLst>
          <pc:docMk/>
          <pc:sldMk cId="1532201667" sldId="257"/>
        </pc:sldMkLst>
        <pc:spChg chg="add mod">
          <ac:chgData name="vincenzo giordano" userId="e19a4cf7edf4d346" providerId="LiveId" clId="{871701EA-5308-4961-A284-43F52556E288}" dt="2020-11-11T15:58:17.238" v="537" actId="1076"/>
          <ac:spMkLst>
            <pc:docMk/>
            <pc:sldMk cId="1532201667" sldId="257"/>
            <ac:spMk id="2" creationId="{87E442A9-E862-41F8-9EA3-0584BE64C207}"/>
          </ac:spMkLst>
        </pc:spChg>
        <pc:spChg chg="add mod">
          <ac:chgData name="vincenzo giordano" userId="e19a4cf7edf4d346" providerId="LiveId" clId="{871701EA-5308-4961-A284-43F52556E288}" dt="2020-11-11T13:39:29.510" v="491" actId="1076"/>
          <ac:spMkLst>
            <pc:docMk/>
            <pc:sldMk cId="1532201667" sldId="257"/>
            <ac:spMk id="6" creationId="{CF84C0CA-F816-47FA-958B-6914F286C34E}"/>
          </ac:spMkLst>
        </pc:spChg>
        <pc:picChg chg="add mod">
          <ac:chgData name="vincenzo giordano" userId="e19a4cf7edf4d346" providerId="LiveId" clId="{871701EA-5308-4961-A284-43F52556E288}" dt="2020-11-11T15:57:30.356" v="532" actId="1076"/>
          <ac:picMkLst>
            <pc:docMk/>
            <pc:sldMk cId="1532201667" sldId="257"/>
            <ac:picMk id="3" creationId="{64574B7F-3505-4988-BA60-2BF859B42AD5}"/>
          </ac:picMkLst>
        </pc:picChg>
        <pc:picChg chg="add mod">
          <ac:chgData name="vincenzo giordano" userId="e19a4cf7edf4d346" providerId="LiveId" clId="{871701EA-5308-4961-A284-43F52556E288}" dt="2020-11-11T15:58:24.317" v="539" actId="14100"/>
          <ac:picMkLst>
            <pc:docMk/>
            <pc:sldMk cId="1532201667" sldId="257"/>
            <ac:picMk id="4" creationId="{2CD63724-9A50-437D-AB36-F63858771B74}"/>
          </ac:picMkLst>
        </pc:picChg>
        <pc:picChg chg="add del mod">
          <ac:chgData name="vincenzo giordano" userId="e19a4cf7edf4d346" providerId="LiveId" clId="{871701EA-5308-4961-A284-43F52556E288}" dt="2020-11-11T16:00:13.641" v="554" actId="21"/>
          <ac:picMkLst>
            <pc:docMk/>
            <pc:sldMk cId="1532201667" sldId="257"/>
            <ac:picMk id="5" creationId="{C3C91ACE-93CF-42F0-84FA-43E7780F2FED}"/>
          </ac:picMkLst>
        </pc:picChg>
        <pc:picChg chg="add del mod">
          <ac:chgData name="vincenzo giordano" userId="e19a4cf7edf4d346" providerId="LiveId" clId="{871701EA-5308-4961-A284-43F52556E288}" dt="2020-11-10T07:10:27.366" v="157" actId="21"/>
          <ac:picMkLst>
            <pc:docMk/>
            <pc:sldMk cId="1532201667" sldId="257"/>
            <ac:picMk id="6" creationId="{50E719FE-4155-4575-9921-D82094D86536}"/>
          </ac:picMkLst>
        </pc:picChg>
        <pc:picChg chg="add mod">
          <ac:chgData name="vincenzo giordano" userId="e19a4cf7edf4d346" providerId="LiveId" clId="{871701EA-5308-4961-A284-43F52556E288}" dt="2020-11-11T15:59:46.765" v="553" actId="1076"/>
          <ac:picMkLst>
            <pc:docMk/>
            <pc:sldMk cId="1532201667" sldId="257"/>
            <ac:picMk id="7" creationId="{F25AA602-2E94-4D5A-BF2E-789674E65596}"/>
          </ac:picMkLst>
        </pc:picChg>
        <pc:picChg chg="add del mod">
          <ac:chgData name="vincenzo giordano" userId="e19a4cf7edf4d346" providerId="LiveId" clId="{871701EA-5308-4961-A284-43F52556E288}" dt="2020-11-10T10:22:18.146" v="213" actId="21"/>
          <ac:picMkLst>
            <pc:docMk/>
            <pc:sldMk cId="1532201667" sldId="257"/>
            <ac:picMk id="8" creationId="{74181FB9-C38A-4B05-BF86-A575C8E77685}"/>
          </ac:picMkLst>
        </pc:picChg>
        <pc:picChg chg="add mod">
          <ac:chgData name="vincenzo giordano" userId="e19a4cf7edf4d346" providerId="LiveId" clId="{871701EA-5308-4961-A284-43F52556E288}" dt="2020-11-11T16:00:29.521" v="557"/>
          <ac:picMkLst>
            <pc:docMk/>
            <pc:sldMk cId="1532201667" sldId="257"/>
            <ac:picMk id="8" creationId="{F64DDCB9-85D8-4609-821E-F27192F8650F}"/>
          </ac:picMkLst>
        </pc:picChg>
      </pc:sldChg>
      <pc:sldChg chg="addSp delSp modSp new mod setBg delAnim modAnim">
        <pc:chgData name="vincenzo giordano" userId="e19a4cf7edf4d346" providerId="LiveId" clId="{871701EA-5308-4961-A284-43F52556E288}" dt="2020-11-12T14:18:10.768" v="975" actId="1076"/>
        <pc:sldMkLst>
          <pc:docMk/>
          <pc:sldMk cId="687225913" sldId="258"/>
        </pc:sldMkLst>
        <pc:spChg chg="add del mod">
          <ac:chgData name="vincenzo giordano" userId="e19a4cf7edf4d346" providerId="LiveId" clId="{871701EA-5308-4961-A284-43F52556E288}" dt="2020-11-10T10:20:19.494" v="196" actId="478"/>
          <ac:spMkLst>
            <pc:docMk/>
            <pc:sldMk cId="687225913" sldId="258"/>
            <ac:spMk id="3" creationId="{97B76FCD-2B88-4058-A67D-9735B926977B}"/>
          </ac:spMkLst>
        </pc:spChg>
        <pc:spChg chg="add del mod">
          <ac:chgData name="vincenzo giordano" userId="e19a4cf7edf4d346" providerId="LiveId" clId="{871701EA-5308-4961-A284-43F52556E288}" dt="2020-11-11T17:48:34.739" v="594" actId="478"/>
          <ac:spMkLst>
            <pc:docMk/>
            <pc:sldMk cId="687225913" sldId="258"/>
            <ac:spMk id="5" creationId="{85D8713F-6AD6-40CB-AEDE-A346A35E5FA4}"/>
          </ac:spMkLst>
        </pc:spChg>
        <pc:spChg chg="add mod">
          <ac:chgData name="vincenzo giordano" userId="e19a4cf7edf4d346" providerId="LiveId" clId="{871701EA-5308-4961-A284-43F52556E288}" dt="2020-11-12T07:07:15.353" v="652" actId="1076"/>
          <ac:spMkLst>
            <pc:docMk/>
            <pc:sldMk cId="687225913" sldId="258"/>
            <ac:spMk id="7" creationId="{1CE90993-60CD-455C-8C00-23B21187444B}"/>
          </ac:spMkLst>
        </pc:spChg>
        <pc:spChg chg="add del mod">
          <ac:chgData name="vincenzo giordano" userId="e19a4cf7edf4d346" providerId="LiveId" clId="{871701EA-5308-4961-A284-43F52556E288}" dt="2020-11-11T17:50:12.513" v="613" actId="478"/>
          <ac:spMkLst>
            <pc:docMk/>
            <pc:sldMk cId="687225913" sldId="258"/>
            <ac:spMk id="9" creationId="{C9045C5C-2664-4E50-A613-9E497CFD8A23}"/>
          </ac:spMkLst>
        </pc:spChg>
        <pc:spChg chg="add del mod">
          <ac:chgData name="vincenzo giordano" userId="e19a4cf7edf4d346" providerId="LiveId" clId="{871701EA-5308-4961-A284-43F52556E288}" dt="2020-11-12T10:36:13.139" v="750" actId="478"/>
          <ac:spMkLst>
            <pc:docMk/>
            <pc:sldMk cId="687225913" sldId="258"/>
            <ac:spMk id="13" creationId="{CC8B65BA-5C52-4A86-9FE0-B2BF41EC5340}"/>
          </ac:spMkLst>
        </pc:spChg>
        <pc:graphicFrameChg chg="add del mod">
          <ac:chgData name="vincenzo giordano" userId="e19a4cf7edf4d346" providerId="LiveId" clId="{871701EA-5308-4961-A284-43F52556E288}" dt="2020-11-10T10:20:19.494" v="196" actId="478"/>
          <ac:graphicFrameMkLst>
            <pc:docMk/>
            <pc:sldMk cId="687225913" sldId="258"/>
            <ac:graphicFrameMk id="2" creationId="{27F6BFDB-6C3C-4530-A752-E64D990B8389}"/>
          </ac:graphicFrameMkLst>
        </pc:graphicFrameChg>
        <pc:picChg chg="add del mod">
          <ac:chgData name="vincenzo giordano" userId="e19a4cf7edf4d346" providerId="LiveId" clId="{871701EA-5308-4961-A284-43F52556E288}" dt="2020-11-11T16:00:25.948" v="556" actId="21"/>
          <ac:picMkLst>
            <pc:docMk/>
            <pc:sldMk cId="687225913" sldId="258"/>
            <ac:picMk id="2" creationId="{A064C9FA-E04D-47DF-8A62-70CE9852BD96}"/>
          </ac:picMkLst>
        </pc:picChg>
        <pc:picChg chg="add mod">
          <ac:chgData name="vincenzo giordano" userId="e19a4cf7edf4d346" providerId="LiveId" clId="{871701EA-5308-4961-A284-43F52556E288}" dt="2020-11-12T14:18:10.768" v="975" actId="1076"/>
          <ac:picMkLst>
            <pc:docMk/>
            <pc:sldMk cId="687225913" sldId="258"/>
            <ac:picMk id="2" creationId="{E1FFAF6D-476A-4041-A9F6-7E2964245F3D}"/>
          </ac:picMkLst>
        </pc:picChg>
        <pc:picChg chg="add del mod">
          <ac:chgData name="vincenzo giordano" userId="e19a4cf7edf4d346" providerId="LiveId" clId="{871701EA-5308-4961-A284-43F52556E288}" dt="2020-11-12T07:06:49.612" v="647" actId="478"/>
          <ac:picMkLst>
            <pc:docMk/>
            <pc:sldMk cId="687225913" sldId="258"/>
            <ac:picMk id="3" creationId="{A4848E41-EB06-494D-99E1-968F163A6153}"/>
          </ac:picMkLst>
        </pc:picChg>
        <pc:picChg chg="add del mod">
          <ac:chgData name="vincenzo giordano" userId="e19a4cf7edf4d346" providerId="LiveId" clId="{871701EA-5308-4961-A284-43F52556E288}" dt="2020-11-12T07:05:27.908" v="645" actId="478"/>
          <ac:picMkLst>
            <pc:docMk/>
            <pc:sldMk cId="687225913" sldId="258"/>
            <ac:picMk id="4" creationId="{9ED00C76-1D9A-43A6-8E04-8EBA7C91A6CA}"/>
          </ac:picMkLst>
        </pc:picChg>
        <pc:picChg chg="add del">
          <ac:chgData name="vincenzo giordano" userId="e19a4cf7edf4d346" providerId="LiveId" clId="{871701EA-5308-4961-A284-43F52556E288}" dt="2020-11-10T10:33:11.557" v="311" actId="21"/>
          <ac:picMkLst>
            <pc:docMk/>
            <pc:sldMk cId="687225913" sldId="258"/>
            <ac:picMk id="5" creationId="{684FEF1D-7727-45B4-9AD3-B4678D036CD3}"/>
          </ac:picMkLst>
        </pc:picChg>
        <pc:picChg chg="add mod">
          <ac:chgData name="vincenzo giordano" userId="e19a4cf7edf4d346" providerId="LiveId" clId="{871701EA-5308-4961-A284-43F52556E288}" dt="2020-11-12T10:36:25.507" v="755" actId="1076"/>
          <ac:picMkLst>
            <pc:docMk/>
            <pc:sldMk cId="687225913" sldId="258"/>
            <ac:picMk id="6" creationId="{9CAAFCAB-6AE5-4548-9F01-DD0796E08F79}"/>
          </ac:picMkLst>
        </pc:picChg>
        <pc:picChg chg="add mod">
          <ac:chgData name="vincenzo giordano" userId="e19a4cf7edf4d346" providerId="LiveId" clId="{871701EA-5308-4961-A284-43F52556E288}" dt="2020-11-11T17:55:29.703" v="634" actId="14100"/>
          <ac:picMkLst>
            <pc:docMk/>
            <pc:sldMk cId="687225913" sldId="258"/>
            <ac:picMk id="12" creationId="{06BA4CB0-FDF7-4779-ACFD-79ADC9051F47}"/>
          </ac:picMkLst>
        </pc:picChg>
        <pc:picChg chg="add del mod">
          <ac:chgData name="vincenzo giordano" userId="e19a4cf7edf4d346" providerId="LiveId" clId="{871701EA-5308-4961-A284-43F52556E288}" dt="2020-11-11T17:46:11.158" v="584" actId="478"/>
          <ac:picMkLst>
            <pc:docMk/>
            <pc:sldMk cId="687225913" sldId="258"/>
            <ac:picMk id="1026" creationId="{4B690C2A-64C1-4975-8F82-535FF8F8EEB7}"/>
          </ac:picMkLst>
        </pc:picChg>
      </pc:sldChg>
      <pc:sldChg chg="addSp delSp modSp new del mod">
        <pc:chgData name="vincenzo giordano" userId="e19a4cf7edf4d346" providerId="LiveId" clId="{871701EA-5308-4961-A284-43F52556E288}" dt="2020-11-12T10:39:43.466" v="947" actId="47"/>
        <pc:sldMkLst>
          <pc:docMk/>
          <pc:sldMk cId="2408501105" sldId="259"/>
        </pc:sldMkLst>
        <pc:spChg chg="add mod">
          <ac:chgData name="vincenzo giordano" userId="e19a4cf7edf4d346" providerId="LiveId" clId="{871701EA-5308-4961-A284-43F52556E288}" dt="2020-11-11T16:20:39.569" v="580" actId="1076"/>
          <ac:spMkLst>
            <pc:docMk/>
            <pc:sldMk cId="2408501105" sldId="259"/>
            <ac:spMk id="3" creationId="{F7840E05-42B8-47B2-B103-AD4B74D55C69}"/>
          </ac:spMkLst>
        </pc:spChg>
        <pc:spChg chg="add mod">
          <ac:chgData name="vincenzo giordano" userId="e19a4cf7edf4d346" providerId="LiveId" clId="{871701EA-5308-4961-A284-43F52556E288}" dt="2020-11-12T10:01:28.361" v="728" actId="1076"/>
          <ac:spMkLst>
            <pc:docMk/>
            <pc:sldMk cId="2408501105" sldId="259"/>
            <ac:spMk id="4" creationId="{CE0CBF34-99BC-4F2B-9B4F-E1C973845685}"/>
          </ac:spMkLst>
        </pc:spChg>
        <pc:spChg chg="add del mod">
          <ac:chgData name="vincenzo giordano" userId="e19a4cf7edf4d346" providerId="LiveId" clId="{871701EA-5308-4961-A284-43F52556E288}" dt="2020-11-11T17:48:59.213" v="598" actId="21"/>
          <ac:spMkLst>
            <pc:docMk/>
            <pc:sldMk cId="2408501105" sldId="259"/>
            <ac:spMk id="5" creationId="{3BC28091-A88E-4F4C-98E5-11AE15675758}"/>
          </ac:spMkLst>
        </pc:spChg>
        <pc:spChg chg="add del mod">
          <ac:chgData name="vincenzo giordano" userId="e19a4cf7edf4d346" providerId="LiveId" clId="{871701EA-5308-4961-A284-43F52556E288}" dt="2020-11-11T17:48:17.354" v="589" actId="21"/>
          <ac:spMkLst>
            <pc:docMk/>
            <pc:sldMk cId="2408501105" sldId="259"/>
            <ac:spMk id="7" creationId="{9B406F08-0951-4C40-ACF6-C990D1FD66B1}"/>
          </ac:spMkLst>
        </pc:spChg>
        <pc:spChg chg="add">
          <ac:chgData name="vincenzo giordano" userId="e19a4cf7edf4d346" providerId="LiveId" clId="{871701EA-5308-4961-A284-43F52556E288}" dt="2020-11-11T18:03:31.790" v="644" actId="22"/>
          <ac:spMkLst>
            <pc:docMk/>
            <pc:sldMk cId="2408501105" sldId="259"/>
            <ac:spMk id="9" creationId="{C2C45847-846E-49DE-B05D-E0035F31948F}"/>
          </ac:spMkLst>
        </pc:spChg>
      </pc:sldChg>
      <pc:sldChg chg="addSp delSp modSp new mod ord setBg modAnim">
        <pc:chgData name="vincenzo giordano" userId="e19a4cf7edf4d346" providerId="LiveId" clId="{871701EA-5308-4961-A284-43F52556E288}" dt="2020-11-12T10:39:23.508" v="946" actId="14100"/>
        <pc:sldMkLst>
          <pc:docMk/>
          <pc:sldMk cId="1925148291" sldId="260"/>
        </pc:sldMkLst>
        <pc:spChg chg="add mod">
          <ac:chgData name="vincenzo giordano" userId="e19a4cf7edf4d346" providerId="LiveId" clId="{871701EA-5308-4961-A284-43F52556E288}" dt="2020-11-12T09:50:13.273" v="726" actId="14100"/>
          <ac:spMkLst>
            <pc:docMk/>
            <pc:sldMk cId="1925148291" sldId="260"/>
            <ac:spMk id="2" creationId="{2C818860-F211-40BC-B575-67F6994D5890}"/>
          </ac:spMkLst>
        </pc:spChg>
        <pc:spChg chg="add del">
          <ac:chgData name="vincenzo giordano" userId="e19a4cf7edf4d346" providerId="LiveId" clId="{871701EA-5308-4961-A284-43F52556E288}" dt="2020-11-12T10:12:19.270" v="732" actId="478"/>
          <ac:spMkLst>
            <pc:docMk/>
            <pc:sldMk cId="1925148291" sldId="260"/>
            <ac:spMk id="4" creationId="{50D1F72F-C392-4EB7-AA67-0A58876EAC25}"/>
          </ac:spMkLst>
        </pc:spChg>
        <pc:spChg chg="add mod">
          <ac:chgData name="vincenzo giordano" userId="e19a4cf7edf4d346" providerId="LiveId" clId="{871701EA-5308-4961-A284-43F52556E288}" dt="2020-11-12T10:39:04.584" v="941" actId="1076"/>
          <ac:spMkLst>
            <pc:docMk/>
            <pc:sldMk cId="1925148291" sldId="260"/>
            <ac:spMk id="6" creationId="{358F4AAA-C1AD-4343-91DB-0A7A092B150F}"/>
          </ac:spMkLst>
        </pc:spChg>
        <pc:picChg chg="add mod">
          <ac:chgData name="vincenzo giordano" userId="e19a4cf7edf4d346" providerId="LiveId" clId="{871701EA-5308-4961-A284-43F52556E288}" dt="2020-11-12T10:39:23.508" v="946" actId="14100"/>
          <ac:picMkLst>
            <pc:docMk/>
            <pc:sldMk cId="1925148291" sldId="260"/>
            <ac:picMk id="7" creationId="{BA021187-1B1B-496A-B11F-84C48632229A}"/>
          </ac:picMkLst>
        </pc:picChg>
      </pc:sldChg>
      <pc:sldChg chg="new del">
        <pc:chgData name="vincenzo giordano" userId="e19a4cf7edf4d346" providerId="LiveId" clId="{871701EA-5308-4961-A284-43F52556E288}" dt="2020-11-12T14:16:08.112" v="974" actId="2696"/>
        <pc:sldMkLst>
          <pc:docMk/>
          <pc:sldMk cId="423408903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72A5F-EE85-4345-AA59-0C1BE3985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D7C305-9982-4E50-A4CE-84EDCD49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9A0ECC-CAAE-4C47-84F3-650DBCA2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B5B154-4190-409C-A5D6-D73B4471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A9C976-0A24-492E-ABFA-DA4413AA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7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30FB5-326F-46C8-8666-D29E2F2E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98EF40-A341-41CA-A042-79EB4C75A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619A7A-640C-4624-8A27-A3C8D1BE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37D272-870F-43D2-8BDA-4BC4BF1A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91C3F2-48C3-4967-86A9-E94968C1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5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8144FD-1B16-46A8-AF06-F41DAAC17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7A17A7-C70D-4D7A-B7D4-891AA86BA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A7B607-7C3D-47D5-8A79-89E2032C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E33AC-D97C-49C0-BF76-C9F7DCE8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31CCDB-4DB3-44E2-B973-0211EAAE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0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4D1D6-D6F4-4504-A5F1-EA480684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36582A-CBA5-4EBA-8903-2253982C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326E44-BFEF-4A0E-9647-998783D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E5C62-7508-47AE-A9E1-5ECE373B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16B44-FFB7-4B30-9EB9-9E12832B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92F1C-CA58-43E1-B639-F6A52A2C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E0C0C4-A78C-4979-A4A1-5F9F5442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C87AA-CE6C-4E1C-8276-C7FA32AF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63920E-3044-4BD8-99D8-04098077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9D5AD-127B-4925-914F-0D9F605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36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E5757-7261-4370-88EA-65F61CF4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A957A-5B16-4912-907C-73BD9F7F9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B8A241-F306-4A1C-A671-2779F9C9F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A2DC54-DC28-4E66-99AA-851D419A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6DD82E-0F11-43EE-92F9-548E8200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4FADFF-750F-44EC-BEF6-95C539CF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49A8F-01F6-4896-B52A-F1C98CB5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F27288-7647-4EC3-949B-70B7DC445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4183BC-2C57-441C-9DAC-CB666C27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963016-4423-4FAB-9B4B-243792616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93BCED-B267-4D4D-9B73-1F5EA478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82E241-941D-4AE5-918F-44D3A234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309AE6-E53E-4D5B-ACE4-20850141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0B8802-4D66-4E0C-881C-8041EB8A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7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1536F-F1CF-4EB4-9277-850C5C80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E39617-1EF7-458E-925D-414F66AD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2F453A-ED99-416A-8C22-CC8D8FE8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9F64AD-A6FE-4D8A-B7B9-3174F8C0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45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55B98A-483B-4490-B260-64764A79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8A4979-8177-4E44-AEDC-7192F3BD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430257-3B03-4993-8C47-5440D625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39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E22F0-1497-47E4-B686-D626E89A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CA3160-B5F8-4365-8569-AD13DC8F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282446-9A2A-4D08-BCCF-2373CE72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00FEC0-E338-4E28-8522-730F9F19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216AA0-55F8-43FB-8D6D-2209F56C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4BAF4C-E40A-4CFE-9BFB-6C349BCA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49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D7D45-815D-4123-9A9E-2D844AF1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06FD2A-96ED-47A3-8570-12D27F847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84B686-0C07-4959-9193-63E3121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CE98EC-6394-4C3C-8B03-41DBC371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AF9DEB-EAAE-42DE-B71B-20466F47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3B3DD5-4DE3-4CE3-A0A0-1E2ED04A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0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D06CCE-8451-48F0-A7EA-37A47961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BF3077-01D2-4D34-9A53-B407B2E1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2A665-54C9-4942-8DB5-3C670A3B7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E7A2-34A6-4A15-B2AD-D8181AC99879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B661EB-8203-494D-A78F-8C94B161B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61D13E-5DAD-4367-BD12-DD859EC79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61E-EDA7-46F1-8F22-3128679DF8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tm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doGXFIOtB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E442A9-E862-41F8-9EA3-0584BE64C207}"/>
              </a:ext>
            </a:extLst>
          </p:cNvPr>
          <p:cNvSpPr txBox="1"/>
          <p:nvPr/>
        </p:nvSpPr>
        <p:spPr>
          <a:xfrm rot="1263235">
            <a:off x="107845" y="1562764"/>
            <a:ext cx="4416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A </a:t>
            </a:r>
            <a:r>
              <a:rPr lang="it-IT" sz="6000" b="1" dirty="0" err="1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busy</a:t>
            </a:r>
            <a:r>
              <a:rPr lang="it-IT" sz="60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 life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D63724-9A50-437D-AB36-F63858771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21" y="77821"/>
            <a:ext cx="3147690" cy="67655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4574B7F-3505-4988-BA60-2BF859B42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9" y="4049877"/>
            <a:ext cx="2808123" cy="280812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84C0CA-F816-47FA-958B-6914F286C34E}"/>
              </a:ext>
            </a:extLst>
          </p:cNvPr>
          <p:cNvSpPr txBox="1"/>
          <p:nvPr/>
        </p:nvSpPr>
        <p:spPr>
          <a:xfrm>
            <a:off x="7180596" y="5355552"/>
            <a:ext cx="4847845" cy="1323439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Class </a:t>
            </a:r>
            <a:r>
              <a:rPr lang="it-IT" sz="48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4</a:t>
            </a:r>
            <a:r>
              <a:rPr lang="it-IT" sz="32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 D</a:t>
            </a:r>
          </a:p>
          <a:p>
            <a:pPr algn="ctr"/>
            <a:r>
              <a:rPr lang="it-IT" sz="32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 </a:t>
            </a:r>
            <a:r>
              <a:rPr lang="it-IT" sz="3200" b="1" dirty="0" err="1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Teacher</a:t>
            </a:r>
            <a:r>
              <a:rPr lang="it-IT" sz="3200" b="1" dirty="0">
                <a:solidFill>
                  <a:srgbClr val="7030A0"/>
                </a:solidFill>
                <a:latin typeface="Modern Love Grunge" panose="04070805081005020601" pitchFamily="82" charset="0"/>
                <a:cs typeface="Aharoni" panose="02010803020104030203" pitchFamily="2" charset="-79"/>
              </a:rPr>
              <a:t> Anna Toscano</a:t>
            </a:r>
          </a:p>
        </p:txBody>
      </p:sp>
      <p:pic>
        <p:nvPicPr>
          <p:cNvPr id="7" name="20201111_001">
            <a:hlinkClick r:id="" action="ppaction://media"/>
            <a:extLst>
              <a:ext uri="{FF2B5EF4-FFF2-40B4-BE49-F238E27FC236}">
                <a16:creationId xmlns:a16="http://schemas.microsoft.com/office/drawing/2014/main" id="{F25AA602-2E94-4D5A-BF2E-789674E65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020552" y="803408"/>
            <a:ext cx="1359719" cy="1118419"/>
          </a:xfrm>
          <a:prstGeom prst="rect">
            <a:avLst/>
          </a:prstGeom>
        </p:spPr>
      </p:pic>
      <p:pic>
        <p:nvPicPr>
          <p:cNvPr id="8" name="7E32624E">
            <a:hlinkClick r:id="" action="ppaction://media"/>
            <a:extLst>
              <a:ext uri="{FF2B5EF4-FFF2-40B4-BE49-F238E27FC236}">
                <a16:creationId xmlns:a16="http://schemas.microsoft.com/office/drawing/2014/main" id="{F64DDCB9-85D8-4609-821E-F27192F865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16322" y="3052031"/>
            <a:ext cx="1263949" cy="12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BFD9A7-C04E-42F8-952F-6AA3228C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366" y="557189"/>
            <a:ext cx="2431915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it-IT" sz="4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393F4A-E2CA-4EBC-8ADD-9D022AFD3FEF}"/>
              </a:ext>
            </a:extLst>
          </p:cNvPr>
          <p:cNvSpPr txBox="1"/>
          <p:nvPr/>
        </p:nvSpPr>
        <p:spPr>
          <a:xfrm>
            <a:off x="6332707" y="280190"/>
            <a:ext cx="379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Modern Love Grunge" panose="04070805081005020601" pitchFamily="82" charset="0"/>
              </a:rPr>
              <a:t>OUR TIMETABLE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F490D6-C248-4E79-BE52-45056E69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266" y="926521"/>
            <a:ext cx="6752882" cy="4663573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F97F4F3-9803-4990-9552-AE471A642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65" y="4426527"/>
            <a:ext cx="2314575" cy="2431473"/>
          </a:xfrm>
          <a:prstGeom prst="rect">
            <a:avLst/>
          </a:prstGeom>
        </p:spPr>
      </p:pic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E057DCF3-AAB2-4391-B94E-12F8DA0CE5CA}"/>
              </a:ext>
            </a:extLst>
          </p:cNvPr>
          <p:cNvSpPr/>
          <p:nvPr/>
        </p:nvSpPr>
        <p:spPr>
          <a:xfrm>
            <a:off x="754446" y="1828697"/>
            <a:ext cx="3707163" cy="1648683"/>
          </a:xfrm>
          <a:prstGeom prst="wedgeEllipseCallout">
            <a:avLst>
              <a:gd name="adj1" fmla="val -4588"/>
              <a:gd name="adj2" fmla="val 104380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chemeClr val="tx1"/>
                </a:solidFill>
              </a:rPr>
              <a:t>Let’s</a:t>
            </a:r>
            <a:r>
              <a:rPr lang="it-IT" sz="2400" dirty="0">
                <a:solidFill>
                  <a:schemeClr val="tx1"/>
                </a:solidFill>
              </a:rPr>
              <a:t> look </a:t>
            </a:r>
            <a:r>
              <a:rPr lang="it-IT" sz="2400" dirty="0" err="1">
                <a:solidFill>
                  <a:schemeClr val="tx1"/>
                </a:solidFill>
              </a:rPr>
              <a:t>our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timetable</a:t>
            </a:r>
            <a:r>
              <a:rPr lang="it-IT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What time </a:t>
            </a:r>
            <a:r>
              <a:rPr lang="it-IT" sz="2400" b="1" dirty="0" err="1">
                <a:solidFill>
                  <a:schemeClr val="tx1"/>
                </a:solidFill>
              </a:rPr>
              <a:t>have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we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 err="1">
                <a:solidFill>
                  <a:schemeClr val="tx1"/>
                </a:solidFill>
              </a:rPr>
              <a:t>got</a:t>
            </a:r>
            <a:r>
              <a:rPr lang="it-IT" sz="2400" b="1" dirty="0">
                <a:solidFill>
                  <a:schemeClr val="tx1"/>
                </a:solidFill>
              </a:rPr>
              <a:t> English</a:t>
            </a:r>
            <a:r>
              <a:rPr lang="it-IT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8BA697-BE7F-4B78-B174-7EA2063C36B1}"/>
              </a:ext>
            </a:extLst>
          </p:cNvPr>
          <p:cNvSpPr txBox="1"/>
          <p:nvPr/>
        </p:nvSpPr>
        <p:spPr>
          <a:xfrm>
            <a:off x="4866402" y="5777771"/>
            <a:ext cx="7155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2060"/>
                </a:solidFill>
              </a:rPr>
              <a:t>We </a:t>
            </a:r>
            <a:r>
              <a:rPr lang="it-IT" sz="2600" b="1" dirty="0" err="1">
                <a:solidFill>
                  <a:srgbClr val="002060"/>
                </a:solidFill>
              </a:rPr>
              <a:t>have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got</a:t>
            </a:r>
            <a:r>
              <a:rPr lang="it-IT" sz="2600" b="1" dirty="0">
                <a:solidFill>
                  <a:srgbClr val="002060"/>
                </a:solidFill>
              </a:rPr>
              <a:t> English on </a:t>
            </a:r>
            <a:r>
              <a:rPr lang="it-IT" sz="2600" b="1" dirty="0" err="1">
                <a:solidFill>
                  <a:srgbClr val="002060"/>
                </a:solidFill>
              </a:rPr>
              <a:t>Monday</a:t>
            </a:r>
            <a:r>
              <a:rPr lang="it-IT" sz="2600" b="1" dirty="0">
                <a:solidFill>
                  <a:srgbClr val="002060"/>
                </a:solidFill>
              </a:rPr>
              <a:t>  </a:t>
            </a:r>
            <a:r>
              <a:rPr lang="it-IT" sz="2600" b="1" dirty="0" err="1">
                <a:solidFill>
                  <a:srgbClr val="002060"/>
                </a:solidFill>
              </a:rPr>
              <a:t>at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eleven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o’clock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</a:p>
          <a:p>
            <a:r>
              <a:rPr lang="it-IT" sz="2600" b="1" dirty="0">
                <a:solidFill>
                  <a:srgbClr val="002060"/>
                </a:solidFill>
              </a:rPr>
              <a:t>and on </a:t>
            </a:r>
            <a:r>
              <a:rPr lang="it-IT" sz="2600" b="1" dirty="0" err="1">
                <a:solidFill>
                  <a:srgbClr val="002060"/>
                </a:solidFill>
              </a:rPr>
              <a:t>Thursday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at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nine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o’clock</a:t>
            </a:r>
            <a:r>
              <a:rPr lang="it-IT" sz="2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8A30A98D-4E9E-47DB-9109-B7E720775339}"/>
              </a:ext>
            </a:extLst>
          </p:cNvPr>
          <p:cNvSpPr/>
          <p:nvPr/>
        </p:nvSpPr>
        <p:spPr>
          <a:xfrm>
            <a:off x="3864990" y="4473498"/>
            <a:ext cx="823978" cy="1981199"/>
          </a:xfrm>
          <a:prstGeom prst="curvedRightArrow">
            <a:avLst>
              <a:gd name="adj1" fmla="val 15769"/>
              <a:gd name="adj2" fmla="val 72388"/>
              <a:gd name="adj3" fmla="val 46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20201112_001 (1)">
            <a:hlinkClick r:id="" action="ppaction://media"/>
            <a:extLst>
              <a:ext uri="{FF2B5EF4-FFF2-40B4-BE49-F238E27FC236}">
                <a16:creationId xmlns:a16="http://schemas.microsoft.com/office/drawing/2014/main" id="{40773837-5064-4A75-9DA7-2DAA43512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2152" y="206124"/>
            <a:ext cx="1071461" cy="10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2">
                <a:lumMod val="60000"/>
                <a:lumOff val="4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E90993-60CD-455C-8C00-23B21187444B}"/>
              </a:ext>
            </a:extLst>
          </p:cNvPr>
          <p:cNvSpPr txBox="1"/>
          <p:nvPr/>
        </p:nvSpPr>
        <p:spPr>
          <a:xfrm>
            <a:off x="7247106" y="445451"/>
            <a:ext cx="5252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53F9"/>
                </a:solidFill>
                <a:latin typeface="Modern Love Grunge" panose="04070805081005020601" pitchFamily="82" charset="0"/>
              </a:rPr>
              <a:t>W</a:t>
            </a:r>
            <a:r>
              <a:rPr lang="it-IT" sz="3600" b="1" i="0" u="none" strike="noStrike" dirty="0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hat time </a:t>
            </a:r>
            <a:r>
              <a:rPr lang="it-IT" sz="3600" b="1" i="0" u="none" strike="noStrike" dirty="0" err="1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is</a:t>
            </a:r>
            <a:r>
              <a:rPr lang="it-IT" sz="3600" b="1" i="0" u="none" strike="noStrike" dirty="0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 </a:t>
            </a:r>
            <a:r>
              <a:rPr lang="it-IT" sz="3600" b="1" i="0" u="none" strike="noStrike" dirty="0" err="1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it</a:t>
            </a:r>
            <a:r>
              <a:rPr lang="it-IT" sz="3600" b="1" i="0" u="none" strike="noStrike" dirty="0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?</a:t>
            </a:r>
          </a:p>
          <a:p>
            <a:r>
              <a:rPr lang="it-IT" sz="3600" b="1" i="0" u="none" strike="noStrike" dirty="0">
                <a:solidFill>
                  <a:srgbClr val="0053F9"/>
                </a:solidFill>
                <a:effectLst/>
                <a:latin typeface="Modern Love Grunge" panose="04070805081005020601" pitchFamily="82" charset="0"/>
              </a:rPr>
              <a:t>      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Modern Love Grunge" panose="04070805081005020601" pitchFamily="82" charset="0"/>
              </a:rPr>
              <a:t>W</a:t>
            </a:r>
            <a:r>
              <a:rPr lang="it-IT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dern Love Grunge" panose="04070805081005020601" pitchFamily="82" charset="0"/>
              </a:rPr>
              <a:t>hat's the time? </a:t>
            </a:r>
            <a:r>
              <a:rPr lang="it-IT" sz="3600" b="1" i="0" dirty="0">
                <a:solidFill>
                  <a:srgbClr val="2A2A2A"/>
                </a:solidFill>
                <a:effectLst/>
                <a:latin typeface="Modern Love Grunge" panose="04070805081005020601" pitchFamily="82" charset="0"/>
              </a:rPr>
              <a:t> </a:t>
            </a:r>
            <a:endParaRPr lang="it-IT" sz="3600" dirty="0">
              <a:latin typeface="Modern Love Grunge" panose="04070805081005020601" pitchFamily="82" charset="0"/>
            </a:endParaRPr>
          </a:p>
          <a:p>
            <a:r>
              <a:rPr lang="it-IT" sz="3600" dirty="0">
                <a:latin typeface="Modern Love Grunge" panose="04070805081005020601" pitchFamily="82" charset="0"/>
              </a:rPr>
              <a:t>  </a:t>
            </a:r>
          </a:p>
        </p:txBody>
      </p:sp>
      <p:pic>
        <p:nvPicPr>
          <p:cNvPr id="12" name="Immagine 11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06BA4CB0-FDF7-4779-ACFD-79ADC9051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0" y="4154273"/>
            <a:ext cx="2869660" cy="25948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AAFCAB-6AE5-4548-9F01-DD0796E0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79" y="581648"/>
            <a:ext cx="6572250" cy="4295775"/>
          </a:xfrm>
          <a:prstGeom prst="rect">
            <a:avLst/>
          </a:prstGeom>
        </p:spPr>
      </p:pic>
      <p:pic>
        <p:nvPicPr>
          <p:cNvPr id="2" name="20201112_002">
            <a:hlinkClick r:id="" action="ppaction://media"/>
            <a:extLst>
              <a:ext uri="{FF2B5EF4-FFF2-40B4-BE49-F238E27FC236}">
                <a16:creationId xmlns:a16="http://schemas.microsoft.com/office/drawing/2014/main" id="{E1FFAF6D-476A-4041-A9F6-7E2964245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3517" y="2067507"/>
            <a:ext cx="1542173" cy="15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7030A0"/>
            </a:gs>
            <a:gs pos="7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818860-F211-40BC-B575-67F6994D5890}"/>
              </a:ext>
            </a:extLst>
          </p:cNvPr>
          <p:cNvSpPr txBox="1"/>
          <p:nvPr/>
        </p:nvSpPr>
        <p:spPr>
          <a:xfrm>
            <a:off x="895546" y="669303"/>
            <a:ext cx="9370244" cy="93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8F4AAA-C1AD-4343-91DB-0A7A092B150F}"/>
              </a:ext>
            </a:extLst>
          </p:cNvPr>
          <p:cNvSpPr txBox="1"/>
          <p:nvPr/>
        </p:nvSpPr>
        <p:spPr>
          <a:xfrm>
            <a:off x="2862489" y="6188697"/>
            <a:ext cx="6898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https://www.youtube.com/watch?v=pdoGXFIOtB4</a:t>
            </a:r>
          </a:p>
        </p:txBody>
      </p:sp>
      <p:pic>
        <p:nvPicPr>
          <p:cNvPr id="7" name="Elementi multimediali online 6" title="What time is it Letizia?">
            <a:hlinkClick r:id="" action="ppaction://media"/>
            <a:extLst>
              <a:ext uri="{FF2B5EF4-FFF2-40B4-BE49-F238E27FC236}">
                <a16:creationId xmlns:a16="http://schemas.microsoft.com/office/drawing/2014/main" id="{BA021187-1B1B-496A-B11F-84C4863222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9574" y="234567"/>
            <a:ext cx="10963073" cy="5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70</Words>
  <Application>Microsoft Office PowerPoint</Application>
  <PresentationFormat>Widescreen</PresentationFormat>
  <Paragraphs>12</Paragraphs>
  <Slides>4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Modern Love Grunge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2020-11-09T16:54:48Z</dcterms:created>
  <dcterms:modified xsi:type="dcterms:W3CDTF">2020-11-12T14:18:43Z</dcterms:modified>
</cp:coreProperties>
</file>