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59" r:id="rId4"/>
    <p:sldId id="256" r:id="rId5"/>
    <p:sldId id="262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E05E49-E34A-4135-975A-D500ACA37A2F}" v="181" dt="2020-11-19T15:41:38.7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ncenzo giordano" userId="e19a4cf7edf4d346" providerId="LiveId" clId="{A7E05E49-E34A-4135-975A-D500ACA37A2F}"/>
    <pc:docChg chg="undo custSel addSld delSld modSld sldOrd">
      <pc:chgData name="vincenzo giordano" userId="e19a4cf7edf4d346" providerId="LiveId" clId="{A7E05E49-E34A-4135-975A-D500ACA37A2F}" dt="2020-11-19T15:41:38.794" v="1391"/>
      <pc:docMkLst>
        <pc:docMk/>
      </pc:docMkLst>
      <pc:sldChg chg="addSp delSp modSp new mod setBg modClrScheme modAnim chgLayout">
        <pc:chgData name="vincenzo giordano" userId="e19a4cf7edf4d346" providerId="LiveId" clId="{A7E05E49-E34A-4135-975A-D500ACA37A2F}" dt="2020-11-19T15:41:38.794" v="1391"/>
        <pc:sldMkLst>
          <pc:docMk/>
          <pc:sldMk cId="3643299201" sldId="256"/>
        </pc:sldMkLst>
        <pc:spChg chg="del">
          <ac:chgData name="vincenzo giordano" userId="e19a4cf7edf4d346" providerId="LiveId" clId="{A7E05E49-E34A-4135-975A-D500ACA37A2F}" dt="2020-11-17T13:07:47.078" v="1" actId="700"/>
          <ac:spMkLst>
            <pc:docMk/>
            <pc:sldMk cId="3643299201" sldId="256"/>
            <ac:spMk id="2" creationId="{9609CF41-D390-4E95-8580-781A13AB7E0F}"/>
          </ac:spMkLst>
        </pc:spChg>
        <pc:spChg chg="add del mod">
          <ac:chgData name="vincenzo giordano" userId="e19a4cf7edf4d346" providerId="LiveId" clId="{A7E05E49-E34A-4135-975A-D500ACA37A2F}" dt="2020-11-19T10:05:47.696" v="1327" actId="478"/>
          <ac:spMkLst>
            <pc:docMk/>
            <pc:sldMk cId="3643299201" sldId="256"/>
            <ac:spMk id="3" creationId="{0063175C-5016-4ED2-BB8D-B34FB6942EA4}"/>
          </ac:spMkLst>
        </pc:spChg>
        <pc:spChg chg="del">
          <ac:chgData name="vincenzo giordano" userId="e19a4cf7edf4d346" providerId="LiveId" clId="{A7E05E49-E34A-4135-975A-D500ACA37A2F}" dt="2020-11-17T13:07:47.078" v="1" actId="700"/>
          <ac:spMkLst>
            <pc:docMk/>
            <pc:sldMk cId="3643299201" sldId="256"/>
            <ac:spMk id="3" creationId="{ED31F424-87E2-4BBC-A772-DF5766F47D79}"/>
          </ac:spMkLst>
        </pc:spChg>
        <pc:spChg chg="add mod">
          <ac:chgData name="vincenzo giordano" userId="e19a4cf7edf4d346" providerId="LiveId" clId="{A7E05E49-E34A-4135-975A-D500ACA37A2F}" dt="2020-11-19T10:56:14.778" v="1383" actId="14100"/>
          <ac:spMkLst>
            <pc:docMk/>
            <pc:sldMk cId="3643299201" sldId="256"/>
            <ac:spMk id="4" creationId="{AD9B42F5-5C78-4D8F-B266-C3C8402040E5}"/>
          </ac:spMkLst>
        </pc:spChg>
        <pc:spChg chg="add del mod">
          <ac:chgData name="vincenzo giordano" userId="e19a4cf7edf4d346" providerId="LiveId" clId="{A7E05E49-E34A-4135-975A-D500ACA37A2F}" dt="2020-11-18T09:19:31.062" v="8" actId="478"/>
          <ac:spMkLst>
            <pc:docMk/>
            <pc:sldMk cId="3643299201" sldId="256"/>
            <ac:spMk id="7" creationId="{E1FCF7E4-8EF6-4E90-BB6B-B248564A500B}"/>
          </ac:spMkLst>
        </pc:spChg>
        <pc:picChg chg="add mod">
          <ac:chgData name="vincenzo giordano" userId="e19a4cf7edf4d346" providerId="LiveId" clId="{A7E05E49-E34A-4135-975A-D500ACA37A2F}" dt="2020-11-18T14:37:17.528" v="170" actId="1076"/>
          <ac:picMkLst>
            <pc:docMk/>
            <pc:sldMk cId="3643299201" sldId="256"/>
            <ac:picMk id="2" creationId="{2680A34E-469F-437C-A5F2-4EB66C229F73}"/>
          </ac:picMkLst>
        </pc:picChg>
        <pc:picChg chg="add del mod">
          <ac:chgData name="vincenzo giordano" userId="e19a4cf7edf4d346" providerId="LiveId" clId="{A7E05E49-E34A-4135-975A-D500ACA37A2F}" dt="2020-11-18T14:37:02.010" v="168" actId="478"/>
          <ac:picMkLst>
            <pc:docMk/>
            <pc:sldMk cId="3643299201" sldId="256"/>
            <ac:picMk id="3" creationId="{6B928AE7-2EA3-48C3-9DB3-FC678AF639D4}"/>
          </ac:picMkLst>
        </pc:picChg>
        <pc:picChg chg="add del mod">
          <ac:chgData name="vincenzo giordano" userId="e19a4cf7edf4d346" providerId="LiveId" clId="{A7E05E49-E34A-4135-975A-D500ACA37A2F}" dt="2020-11-18T09:02:37.386" v="7" actId="478"/>
          <ac:picMkLst>
            <pc:docMk/>
            <pc:sldMk cId="3643299201" sldId="256"/>
            <ac:picMk id="5" creationId="{D764F408-FFB2-4ADC-AA0E-5C06C4A1B472}"/>
          </ac:picMkLst>
        </pc:picChg>
        <pc:picChg chg="add mod">
          <ac:chgData name="vincenzo giordano" userId="e19a4cf7edf4d346" providerId="LiveId" clId="{A7E05E49-E34A-4135-975A-D500ACA37A2F}" dt="2020-11-19T15:41:38.794" v="1391"/>
          <ac:picMkLst>
            <pc:docMk/>
            <pc:sldMk cId="3643299201" sldId="256"/>
            <ac:picMk id="5" creationId="{ECF68FCB-5BE9-469A-BB54-167FFED60E85}"/>
          </ac:picMkLst>
        </pc:picChg>
        <pc:picChg chg="add del mod">
          <ac:chgData name="vincenzo giordano" userId="e19a4cf7edf4d346" providerId="LiveId" clId="{A7E05E49-E34A-4135-975A-D500ACA37A2F}" dt="2020-11-18T09:29:26.534" v="31" actId="478"/>
          <ac:picMkLst>
            <pc:docMk/>
            <pc:sldMk cId="3643299201" sldId="256"/>
            <ac:picMk id="6" creationId="{05874495-14B6-46EA-A1F4-EF8DAB109A42}"/>
          </ac:picMkLst>
        </pc:picChg>
        <pc:picChg chg="add del mod">
          <ac:chgData name="vincenzo giordano" userId="e19a4cf7edf4d346" providerId="LiveId" clId="{A7E05E49-E34A-4135-975A-D500ACA37A2F}" dt="2020-11-18T09:31:49.082" v="35" actId="478"/>
          <ac:picMkLst>
            <pc:docMk/>
            <pc:sldMk cId="3643299201" sldId="256"/>
            <ac:picMk id="9" creationId="{3D711192-993D-402F-8540-88A25430903E}"/>
          </ac:picMkLst>
        </pc:picChg>
        <pc:picChg chg="add mod">
          <ac:chgData name="vincenzo giordano" userId="e19a4cf7edf4d346" providerId="LiveId" clId="{A7E05E49-E34A-4135-975A-D500ACA37A2F}" dt="2020-11-18T14:38:55.722" v="181" actId="14100"/>
          <ac:picMkLst>
            <pc:docMk/>
            <pc:sldMk cId="3643299201" sldId="256"/>
            <ac:picMk id="11" creationId="{48F265F5-AD35-4B8E-977C-7EFEF0021387}"/>
          </ac:picMkLst>
        </pc:picChg>
        <pc:picChg chg="add mod">
          <ac:chgData name="vincenzo giordano" userId="e19a4cf7edf4d346" providerId="LiveId" clId="{A7E05E49-E34A-4135-975A-D500ACA37A2F}" dt="2020-11-18T09:47:03.766" v="83" actId="1076"/>
          <ac:picMkLst>
            <pc:docMk/>
            <pc:sldMk cId="3643299201" sldId="256"/>
            <ac:picMk id="13" creationId="{2F31CD7C-7DBA-4233-859E-95117E07F44F}"/>
          </ac:picMkLst>
        </pc:picChg>
        <pc:picChg chg="add mod">
          <ac:chgData name="vincenzo giordano" userId="e19a4cf7edf4d346" providerId="LiveId" clId="{A7E05E49-E34A-4135-975A-D500ACA37A2F}" dt="2020-11-19T10:19:16.087" v="1353" actId="1076"/>
          <ac:picMkLst>
            <pc:docMk/>
            <pc:sldMk cId="3643299201" sldId="256"/>
            <ac:picMk id="15" creationId="{FBF02B70-BB8A-4145-9AB0-529DA68F3558}"/>
          </ac:picMkLst>
        </pc:picChg>
        <pc:picChg chg="add mod">
          <ac:chgData name="vincenzo giordano" userId="e19a4cf7edf4d346" providerId="LiveId" clId="{A7E05E49-E34A-4135-975A-D500ACA37A2F}" dt="2020-11-19T10:19:03.165" v="1350" actId="1076"/>
          <ac:picMkLst>
            <pc:docMk/>
            <pc:sldMk cId="3643299201" sldId="256"/>
            <ac:picMk id="17" creationId="{AF48DA07-D004-4749-860B-9DAD1FCEB7EB}"/>
          </ac:picMkLst>
        </pc:picChg>
        <pc:picChg chg="add mod">
          <ac:chgData name="vincenzo giordano" userId="e19a4cf7edf4d346" providerId="LiveId" clId="{A7E05E49-E34A-4135-975A-D500ACA37A2F}" dt="2020-11-19T10:19:12.807" v="1352" actId="1076"/>
          <ac:picMkLst>
            <pc:docMk/>
            <pc:sldMk cId="3643299201" sldId="256"/>
            <ac:picMk id="19" creationId="{BA1AF99D-03F8-40C6-B3A1-901CE5C64F52}"/>
          </ac:picMkLst>
        </pc:picChg>
        <pc:cxnChg chg="add mod ord">
          <ac:chgData name="vincenzo giordano" userId="e19a4cf7edf4d346" providerId="LiveId" clId="{A7E05E49-E34A-4135-975A-D500ACA37A2F}" dt="2020-11-18T14:38:13.663" v="177" actId="208"/>
          <ac:cxnSpMkLst>
            <pc:docMk/>
            <pc:sldMk cId="3643299201" sldId="256"/>
            <ac:cxnSpMk id="21" creationId="{F2493D4C-3E97-40A1-A6B6-E39C70159969}"/>
          </ac:cxnSpMkLst>
        </pc:cxnChg>
        <pc:cxnChg chg="add mod ord">
          <ac:chgData name="vincenzo giordano" userId="e19a4cf7edf4d346" providerId="LiveId" clId="{A7E05E49-E34A-4135-975A-D500ACA37A2F}" dt="2020-11-18T14:38:41.895" v="179" actId="14100"/>
          <ac:cxnSpMkLst>
            <pc:docMk/>
            <pc:sldMk cId="3643299201" sldId="256"/>
            <ac:cxnSpMk id="24" creationId="{0C9A9CEA-BA5A-4108-9D3B-D3B304826959}"/>
          </ac:cxnSpMkLst>
        </pc:cxnChg>
      </pc:sldChg>
      <pc:sldChg chg="addSp delSp modSp new mod ord setBg">
        <pc:chgData name="vincenzo giordano" userId="e19a4cf7edf4d346" providerId="LiveId" clId="{A7E05E49-E34A-4135-975A-D500ACA37A2F}" dt="2020-11-18T15:41:42.586" v="1087" actId="20577"/>
        <pc:sldMkLst>
          <pc:docMk/>
          <pc:sldMk cId="1974422884" sldId="257"/>
        </pc:sldMkLst>
        <pc:spChg chg="add mod">
          <ac:chgData name="vincenzo giordano" userId="e19a4cf7edf4d346" providerId="LiveId" clId="{A7E05E49-E34A-4135-975A-D500ACA37A2F}" dt="2020-11-18T15:41:42.586" v="1087" actId="20577"/>
          <ac:spMkLst>
            <pc:docMk/>
            <pc:sldMk cId="1974422884" sldId="257"/>
            <ac:spMk id="4" creationId="{609AA426-A261-4DED-9C6E-EEE5B891D3C3}"/>
          </ac:spMkLst>
        </pc:spChg>
        <pc:spChg chg="add mod">
          <ac:chgData name="vincenzo giordano" userId="e19a4cf7edf4d346" providerId="LiveId" clId="{A7E05E49-E34A-4135-975A-D500ACA37A2F}" dt="2020-11-18T15:02:45.295" v="388" actId="1076"/>
          <ac:spMkLst>
            <pc:docMk/>
            <pc:sldMk cId="1974422884" sldId="257"/>
            <ac:spMk id="5" creationId="{46A2C4D5-DA26-471C-AF48-078F24567991}"/>
          </ac:spMkLst>
        </pc:spChg>
        <pc:picChg chg="add mod">
          <ac:chgData name="vincenzo giordano" userId="e19a4cf7edf4d346" providerId="LiveId" clId="{A7E05E49-E34A-4135-975A-D500ACA37A2F}" dt="2020-11-18T15:01:08.691" v="351" actId="14100"/>
          <ac:picMkLst>
            <pc:docMk/>
            <pc:sldMk cId="1974422884" sldId="257"/>
            <ac:picMk id="3" creationId="{9736E69E-6AD1-41AC-834D-9A1D8B229817}"/>
          </ac:picMkLst>
        </pc:picChg>
        <pc:picChg chg="add del mod">
          <ac:chgData name="vincenzo giordano" userId="e19a4cf7edf4d346" providerId="LiveId" clId="{A7E05E49-E34A-4135-975A-D500ACA37A2F}" dt="2020-11-18T14:55:09.655" v="193" actId="478"/>
          <ac:picMkLst>
            <pc:docMk/>
            <pc:sldMk cId="1974422884" sldId="257"/>
            <ac:picMk id="1026" creationId="{06343520-BF40-4F66-85D6-3CA7891C53C0}"/>
          </ac:picMkLst>
        </pc:picChg>
        <pc:picChg chg="add del mod">
          <ac:chgData name="vincenzo giordano" userId="e19a4cf7edf4d346" providerId="LiveId" clId="{A7E05E49-E34A-4135-975A-D500ACA37A2F}" dt="2020-11-18T14:56:46.220" v="196" actId="478"/>
          <ac:picMkLst>
            <pc:docMk/>
            <pc:sldMk cId="1974422884" sldId="257"/>
            <ac:picMk id="1028" creationId="{8C52342E-9608-4945-886A-9B9A2F43A643}"/>
          </ac:picMkLst>
        </pc:picChg>
      </pc:sldChg>
      <pc:sldChg chg="addSp delSp modSp new del mod">
        <pc:chgData name="vincenzo giordano" userId="e19a4cf7edf4d346" providerId="LiveId" clId="{A7E05E49-E34A-4135-975A-D500ACA37A2F}" dt="2020-11-18T16:35:01.255" v="1294" actId="47"/>
        <pc:sldMkLst>
          <pc:docMk/>
          <pc:sldMk cId="3530230492" sldId="258"/>
        </pc:sldMkLst>
        <pc:spChg chg="add">
          <ac:chgData name="vincenzo giordano" userId="e19a4cf7edf4d346" providerId="LiveId" clId="{A7E05E49-E34A-4135-975A-D500ACA37A2F}" dt="2020-11-18T16:29:11.165" v="1280" actId="22"/>
          <ac:spMkLst>
            <pc:docMk/>
            <pc:sldMk cId="3530230492" sldId="258"/>
            <ac:spMk id="9" creationId="{D05F4CF1-ED12-4697-97EF-1E36069D65A9}"/>
          </ac:spMkLst>
        </pc:spChg>
        <pc:picChg chg="add del">
          <ac:chgData name="vincenzo giordano" userId="e19a4cf7edf4d346" providerId="LiveId" clId="{A7E05E49-E34A-4135-975A-D500ACA37A2F}" dt="2020-11-18T14:34:26.592" v="166" actId="478"/>
          <ac:picMkLst>
            <pc:docMk/>
            <pc:sldMk cId="3530230492" sldId="258"/>
            <ac:picMk id="2" creationId="{6FAF00CC-8900-449E-A104-F1B049837405}"/>
          </ac:picMkLst>
        </pc:picChg>
        <pc:picChg chg="add del mod">
          <ac:chgData name="vincenzo giordano" userId="e19a4cf7edf4d346" providerId="LiveId" clId="{A7E05E49-E34A-4135-975A-D500ACA37A2F}" dt="2020-11-18T14:29:21.068" v="164" actId="478"/>
          <ac:picMkLst>
            <pc:docMk/>
            <pc:sldMk cId="3530230492" sldId="258"/>
            <ac:picMk id="3" creationId="{217CC65C-0CFE-4A57-975B-B575F877865C}"/>
          </ac:picMkLst>
        </pc:picChg>
        <pc:picChg chg="add del">
          <ac:chgData name="vincenzo giordano" userId="e19a4cf7edf4d346" providerId="LiveId" clId="{A7E05E49-E34A-4135-975A-D500ACA37A2F}" dt="2020-11-18T14:40:26.300" v="184" actId="478"/>
          <ac:picMkLst>
            <pc:docMk/>
            <pc:sldMk cId="3530230492" sldId="258"/>
            <ac:picMk id="6" creationId="{E571CF3F-C080-4BB1-A3AF-634699704E20}"/>
          </ac:picMkLst>
        </pc:picChg>
        <pc:picChg chg="add del">
          <ac:chgData name="vincenzo giordano" userId="e19a4cf7edf4d346" providerId="LiveId" clId="{A7E05E49-E34A-4135-975A-D500ACA37A2F}" dt="2020-11-18T15:11:59.889" v="505" actId="478"/>
          <ac:picMkLst>
            <pc:docMk/>
            <pc:sldMk cId="3530230492" sldId="258"/>
            <ac:picMk id="2050" creationId="{4ACF93EE-6179-442B-9C08-B3A952CF79E2}"/>
          </ac:picMkLst>
        </pc:picChg>
      </pc:sldChg>
      <pc:sldChg chg="addSp delSp modSp new mod ord setBg modAnim">
        <pc:chgData name="vincenzo giordano" userId="e19a4cf7edf4d346" providerId="LiveId" clId="{A7E05E49-E34A-4135-975A-D500ACA37A2F}" dt="2020-11-19T10:55:05.053" v="1378" actId="1076"/>
        <pc:sldMkLst>
          <pc:docMk/>
          <pc:sldMk cId="1337141879" sldId="259"/>
        </pc:sldMkLst>
        <pc:spChg chg="add mod">
          <ac:chgData name="vincenzo giordano" userId="e19a4cf7edf4d346" providerId="LiveId" clId="{A7E05E49-E34A-4135-975A-D500ACA37A2F}" dt="2020-11-18T15:45:41.742" v="1166" actId="113"/>
          <ac:spMkLst>
            <pc:docMk/>
            <pc:sldMk cId="1337141879" sldId="259"/>
            <ac:spMk id="4" creationId="{E13BCC46-9959-4468-B375-BE542D3C4056}"/>
          </ac:spMkLst>
        </pc:spChg>
        <pc:spChg chg="add mod">
          <ac:chgData name="vincenzo giordano" userId="e19a4cf7edf4d346" providerId="LiveId" clId="{A7E05E49-E34A-4135-975A-D500ACA37A2F}" dt="2020-11-18T16:03:22.415" v="1229" actId="113"/>
          <ac:spMkLst>
            <pc:docMk/>
            <pc:sldMk cId="1337141879" sldId="259"/>
            <ac:spMk id="6" creationId="{49087204-F27F-4768-A7EA-8F3F0B417377}"/>
          </ac:spMkLst>
        </pc:spChg>
        <pc:spChg chg="add mod">
          <ac:chgData name="vincenzo giordano" userId="e19a4cf7edf4d346" providerId="LiveId" clId="{A7E05E49-E34A-4135-975A-D500ACA37A2F}" dt="2020-11-18T16:20:48.194" v="1269" actId="14100"/>
          <ac:spMkLst>
            <pc:docMk/>
            <pc:sldMk cId="1337141879" sldId="259"/>
            <ac:spMk id="8" creationId="{FBF14281-85EF-47B7-B482-D5B818920135}"/>
          </ac:spMkLst>
        </pc:spChg>
        <pc:picChg chg="add mod">
          <ac:chgData name="vincenzo giordano" userId="e19a4cf7edf4d346" providerId="LiveId" clId="{A7E05E49-E34A-4135-975A-D500ACA37A2F}" dt="2020-11-19T10:55:05.053" v="1378" actId="1076"/>
          <ac:picMkLst>
            <pc:docMk/>
            <pc:sldMk cId="1337141879" sldId="259"/>
            <ac:picMk id="2" creationId="{8A04BE99-07B7-46A6-B349-4687307D6082}"/>
          </ac:picMkLst>
        </pc:picChg>
        <pc:picChg chg="add del">
          <ac:chgData name="vincenzo giordano" userId="e19a4cf7edf4d346" providerId="LiveId" clId="{A7E05E49-E34A-4135-975A-D500ACA37A2F}" dt="2020-11-18T15:19:36.875" v="508" actId="22"/>
          <ac:picMkLst>
            <pc:docMk/>
            <pc:sldMk cId="1337141879" sldId="259"/>
            <ac:picMk id="3" creationId="{B885FAD0-9510-4BF7-AD00-C9D76E731D94}"/>
          </ac:picMkLst>
        </pc:picChg>
        <pc:picChg chg="add mod">
          <ac:chgData name="vincenzo giordano" userId="e19a4cf7edf4d346" providerId="LiveId" clId="{A7E05E49-E34A-4135-975A-D500ACA37A2F}" dt="2020-11-18T16:18:04.262" v="1232" actId="14100"/>
          <ac:picMkLst>
            <pc:docMk/>
            <pc:sldMk cId="1337141879" sldId="259"/>
            <ac:picMk id="17" creationId="{E364551A-AA6B-4099-8F12-F2B4568E92AD}"/>
          </ac:picMkLst>
        </pc:picChg>
        <pc:picChg chg="add del mod">
          <ac:chgData name="vincenzo giordano" userId="e19a4cf7edf4d346" providerId="LiveId" clId="{A7E05E49-E34A-4135-975A-D500ACA37A2F}" dt="2020-11-18T15:57:15.058" v="1224" actId="478"/>
          <ac:picMkLst>
            <pc:docMk/>
            <pc:sldMk cId="1337141879" sldId="259"/>
            <ac:picMk id="1026" creationId="{963A646B-0D41-4607-A4C8-995084C14CED}"/>
          </ac:picMkLst>
        </pc:picChg>
        <pc:cxnChg chg="add mod">
          <ac:chgData name="vincenzo giordano" userId="e19a4cf7edf4d346" providerId="LiveId" clId="{A7E05E49-E34A-4135-975A-D500ACA37A2F}" dt="2020-11-18T15:47:10.456" v="1178" actId="1582"/>
          <ac:cxnSpMkLst>
            <pc:docMk/>
            <pc:sldMk cId="1337141879" sldId="259"/>
            <ac:cxnSpMk id="11" creationId="{0485BFD8-0C2D-49F0-8BDD-1B73153E2B84}"/>
          </ac:cxnSpMkLst>
        </pc:cxnChg>
        <pc:cxnChg chg="add mod">
          <ac:chgData name="vincenzo giordano" userId="e19a4cf7edf4d346" providerId="LiveId" clId="{A7E05E49-E34A-4135-975A-D500ACA37A2F}" dt="2020-11-18T15:46:57.291" v="1176" actId="1582"/>
          <ac:cxnSpMkLst>
            <pc:docMk/>
            <pc:sldMk cId="1337141879" sldId="259"/>
            <ac:cxnSpMk id="13" creationId="{CFD7A506-3D65-487B-AFF2-F9AFF1E55098}"/>
          </ac:cxnSpMkLst>
        </pc:cxnChg>
      </pc:sldChg>
      <pc:sldChg chg="addSp delSp modSp new del mod ord">
        <pc:chgData name="vincenzo giordano" userId="e19a4cf7edf4d346" providerId="LiveId" clId="{A7E05E49-E34A-4135-975A-D500ACA37A2F}" dt="2020-11-18T15:20:35.882" v="518" actId="47"/>
        <pc:sldMkLst>
          <pc:docMk/>
          <pc:sldMk cId="3210314701" sldId="260"/>
        </pc:sldMkLst>
        <pc:spChg chg="add mod">
          <ac:chgData name="vincenzo giordano" userId="e19a4cf7edf4d346" providerId="LiveId" clId="{A7E05E49-E34A-4135-975A-D500ACA37A2F}" dt="2020-11-18T14:11:39.568" v="134" actId="14100"/>
          <ac:spMkLst>
            <pc:docMk/>
            <pc:sldMk cId="3210314701" sldId="260"/>
            <ac:spMk id="4" creationId="{B77AA125-DE2A-41F1-9FE8-7357B12796DF}"/>
          </ac:spMkLst>
        </pc:spChg>
        <pc:spChg chg="add mod">
          <ac:chgData name="vincenzo giordano" userId="e19a4cf7edf4d346" providerId="LiveId" clId="{A7E05E49-E34A-4135-975A-D500ACA37A2F}" dt="2020-11-18T15:20:01.772" v="512" actId="14100"/>
          <ac:spMkLst>
            <pc:docMk/>
            <pc:sldMk cId="3210314701" sldId="260"/>
            <ac:spMk id="5" creationId="{31C74DA1-0055-484E-9252-B29A3E735273}"/>
          </ac:spMkLst>
        </pc:spChg>
        <pc:spChg chg="add mod">
          <ac:chgData name="vincenzo giordano" userId="e19a4cf7edf4d346" providerId="LiveId" clId="{A7E05E49-E34A-4135-975A-D500ACA37A2F}" dt="2020-11-18T15:20:14.449" v="514" actId="1076"/>
          <ac:spMkLst>
            <pc:docMk/>
            <pc:sldMk cId="3210314701" sldId="260"/>
            <ac:spMk id="6" creationId="{B8CA273F-E1BC-4604-A4C1-6C759E5AB2E6}"/>
          </ac:spMkLst>
        </pc:spChg>
        <pc:spChg chg="add mod">
          <ac:chgData name="vincenzo giordano" userId="e19a4cf7edf4d346" providerId="LiveId" clId="{A7E05E49-E34A-4135-975A-D500ACA37A2F}" dt="2020-11-18T15:19:28.656" v="506" actId="571"/>
          <ac:spMkLst>
            <pc:docMk/>
            <pc:sldMk cId="3210314701" sldId="260"/>
            <ac:spMk id="7" creationId="{A0562DEF-C5FB-4BE2-9CF3-B354A1376DCE}"/>
          </ac:spMkLst>
        </pc:spChg>
        <pc:picChg chg="add del mod">
          <ac:chgData name="vincenzo giordano" userId="e19a4cf7edf4d346" providerId="LiveId" clId="{A7E05E49-E34A-4135-975A-D500ACA37A2F}" dt="2020-11-18T12:18:53.638" v="102" actId="478"/>
          <ac:picMkLst>
            <pc:docMk/>
            <pc:sldMk cId="3210314701" sldId="260"/>
            <ac:picMk id="3" creationId="{DDBF550E-8420-4444-8305-984A98856E5B}"/>
          </ac:picMkLst>
        </pc:picChg>
      </pc:sldChg>
      <pc:sldChg chg="addSp modSp new mod ord setBg modAnim">
        <pc:chgData name="vincenzo giordano" userId="e19a4cf7edf4d346" providerId="LiveId" clId="{A7E05E49-E34A-4135-975A-D500ACA37A2F}" dt="2020-11-19T15:40:41.341" v="1386"/>
        <pc:sldMkLst>
          <pc:docMk/>
          <pc:sldMk cId="2802438288" sldId="261"/>
        </pc:sldMkLst>
        <pc:spChg chg="add mod">
          <ac:chgData name="vincenzo giordano" userId="e19a4cf7edf4d346" providerId="LiveId" clId="{A7E05E49-E34A-4135-975A-D500ACA37A2F}" dt="2020-11-19T09:25:16.995" v="1300" actId="14861"/>
          <ac:spMkLst>
            <pc:docMk/>
            <pc:sldMk cId="2802438288" sldId="261"/>
            <ac:spMk id="2" creationId="{35FF6FD6-A4C4-4DB9-B26A-B9DB337B9F43}"/>
          </ac:spMkLst>
        </pc:spChg>
        <pc:picChg chg="add mod">
          <ac:chgData name="vincenzo giordano" userId="e19a4cf7edf4d346" providerId="LiveId" clId="{A7E05E49-E34A-4135-975A-D500ACA37A2F}" dt="2020-11-19T15:40:41.341" v="1386"/>
          <ac:picMkLst>
            <pc:docMk/>
            <pc:sldMk cId="2802438288" sldId="261"/>
            <ac:picMk id="3" creationId="{9B661118-C248-49FA-9786-4184F8D1D91D}"/>
          </ac:picMkLst>
        </pc:picChg>
        <pc:picChg chg="add mod">
          <ac:chgData name="vincenzo giordano" userId="e19a4cf7edf4d346" providerId="LiveId" clId="{A7E05E49-E34A-4135-975A-D500ACA37A2F}" dt="2020-11-19T09:25:17.953" v="1301" actId="1076"/>
          <ac:picMkLst>
            <pc:docMk/>
            <pc:sldMk cId="2802438288" sldId="261"/>
            <ac:picMk id="3074" creationId="{19885BAF-6C8A-4465-9BF4-7CC41EB6C926}"/>
          </ac:picMkLst>
        </pc:picChg>
      </pc:sldChg>
      <pc:sldChg chg="addSp modSp new mod ord setBg modAnim">
        <pc:chgData name="vincenzo giordano" userId="e19a4cf7edf4d346" providerId="LiveId" clId="{A7E05E49-E34A-4135-975A-D500ACA37A2F}" dt="2020-11-19T10:27:38.428" v="1374"/>
        <pc:sldMkLst>
          <pc:docMk/>
          <pc:sldMk cId="2913524929" sldId="262"/>
        </pc:sldMkLst>
        <pc:picChg chg="add mod">
          <ac:chgData name="vincenzo giordano" userId="e19a4cf7edf4d346" providerId="LiveId" clId="{A7E05E49-E34A-4135-975A-D500ACA37A2F}" dt="2020-11-19T07:53:41.750" v="1297" actId="14100"/>
          <ac:picMkLst>
            <pc:docMk/>
            <pc:sldMk cId="2913524929" sldId="262"/>
            <ac:picMk id="2" creationId="{8032AE53-4E4D-4720-9A78-8120343BED62}"/>
          </ac:picMkLst>
        </pc:picChg>
        <pc:picChg chg="add mod">
          <ac:chgData name="vincenzo giordano" userId="e19a4cf7edf4d346" providerId="LiveId" clId="{A7E05E49-E34A-4135-975A-D500ACA37A2F}" dt="2020-11-19T10:27:38.428" v="1374"/>
          <ac:picMkLst>
            <pc:docMk/>
            <pc:sldMk cId="2913524929" sldId="262"/>
            <ac:picMk id="3" creationId="{53F84564-99FB-425B-9FD5-5938DC0F964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C4B56C-117A-4C9A-892C-F442B7EC47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D73C728-A13E-4FDB-96AB-C220AAE952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4EDE3C1-20A1-4ABB-8143-1212B3EAA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4987-7C9A-45B8-999A-8F1543BC47BB}" type="datetimeFigureOut">
              <a:rPr lang="it-IT" smtClean="0"/>
              <a:t>19/11/2020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2C941D1-72BB-435B-870C-73D08C897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D0F01B8-9417-4516-835D-6DBD87CFB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C8067-0066-4813-94A8-F70A059403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5402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2258DD5-5488-4082-8504-006D9755A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92C953B-8225-463B-B2B0-131E38C41E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9860D3E-F83F-4EC8-B846-FD0AA0C08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4987-7C9A-45B8-999A-8F1543BC47BB}" type="datetimeFigureOut">
              <a:rPr lang="it-IT" smtClean="0"/>
              <a:t>19/11/2020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8D76F67-FD40-4EC9-AADB-47E446DF0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D26174C-E293-4C5C-86F2-FA4C13368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C8067-0066-4813-94A8-F70A059403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1457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E9F5D941-4690-4332-A0CE-D78D0464B4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C0296F1-962D-4189-98B1-7520225A35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A7226D3-9699-4EF9-9E41-CA185C84F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4987-7C9A-45B8-999A-8F1543BC47BB}" type="datetimeFigureOut">
              <a:rPr lang="it-IT" smtClean="0"/>
              <a:t>19/11/2020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F33B68E-8F04-44BF-9BAA-E1E787CC7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6EBDE55-5E91-4772-B219-1EB109EA1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C8067-0066-4813-94A8-F70A059403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8710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111A531-4CE9-426D-A160-00FDC4751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0014C63-34EC-45DF-A8C5-ACD7CC614A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8F72AA3-45CC-4DE3-9E58-157DA08B6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4987-7C9A-45B8-999A-8F1543BC47BB}" type="datetimeFigureOut">
              <a:rPr lang="it-IT" smtClean="0"/>
              <a:t>19/11/2020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93B983A-3805-4BEB-8762-1D8ADC314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9382DAD-070A-4733-AF86-039EBEDFC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C8067-0066-4813-94A8-F70A059403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2629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592585-6922-4F1A-9B6A-39619B554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7ABA640-8633-4025-8C0F-6343D4AEF3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25284D7-4AE3-4B1A-AC69-B1A0A812D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4987-7C9A-45B8-999A-8F1543BC47BB}" type="datetimeFigureOut">
              <a:rPr lang="it-IT" smtClean="0"/>
              <a:t>19/11/2020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7710CE9-F3B5-4E30-B318-FFADFFB55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8318F1D-4B40-47D7-B902-717BBB4F9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C8067-0066-4813-94A8-F70A059403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5806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9E4D905-5F24-4C2E-882E-1E615D784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FA1790-0E48-4472-A413-DE2D2F4741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60EA40A-81F4-4E76-B63F-E9045BFCB1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F3FBD30-5048-415C-B0E5-8A8E4BE53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4987-7C9A-45B8-999A-8F1543BC47BB}" type="datetimeFigureOut">
              <a:rPr lang="it-IT" smtClean="0"/>
              <a:t>19/11/2020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42BE140-CC21-4454-9B70-C762A42C9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F113A34-B7BB-4542-952C-ABB2A4716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C8067-0066-4813-94A8-F70A059403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6374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6D724A-C839-431E-80C8-C3A779B3F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72EFEAF-6DC2-4823-ADE7-14493C63BB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E6C5CFE-4885-425F-9C31-C32F4B8557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8A6B6D2-F3EA-4DC0-B2F2-F6230BB5FB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5C9BF1F6-D171-447B-BC76-D92AE3D67E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B734FD1-7DDC-4DB0-9612-E08BE702E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4987-7C9A-45B8-999A-8F1543BC47BB}" type="datetimeFigureOut">
              <a:rPr lang="it-IT" smtClean="0"/>
              <a:t>19/11/2020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E88ABDF-478D-41C4-82D1-BB1E9AAC0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2A1F3C27-87BE-4A2C-B9B8-0AEDB902E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C8067-0066-4813-94A8-F70A059403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6778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BA98D2-FF5E-4E17-B13F-2057F02C9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6493FE11-CCDD-47FF-8605-B4DB1F716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4987-7C9A-45B8-999A-8F1543BC47BB}" type="datetimeFigureOut">
              <a:rPr lang="it-IT" smtClean="0"/>
              <a:t>19/11/2020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5194E13-53D6-4CB3-B4FC-E85131FEA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481566E-D1A6-46C8-B369-DA044CBEE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C8067-0066-4813-94A8-F70A059403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9878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B9B98462-C596-426E-BC3C-BB408855B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4987-7C9A-45B8-999A-8F1543BC47BB}" type="datetimeFigureOut">
              <a:rPr lang="it-IT" smtClean="0"/>
              <a:t>19/11/2020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1D78FEB-C7A0-4698-A268-CBED722BB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BBF1D53-6FAA-4320-98CC-070F3796D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C8067-0066-4813-94A8-F70A059403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6084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22AC46-4F6A-46C7-A0E8-7C18718C6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A707CA9-2C75-4CF5-8941-0687523A8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94DC098-652F-49B0-8BE7-73E3952A0A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183DD18-757B-4C2C-90A9-1C5D011BE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4987-7C9A-45B8-999A-8F1543BC47BB}" type="datetimeFigureOut">
              <a:rPr lang="it-IT" smtClean="0"/>
              <a:t>19/11/2020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BFB335A-8266-441F-B1B2-7770E78EE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BD432BA-E184-443E-B2C9-49919C582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C8067-0066-4813-94A8-F70A059403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4036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DC36B2-932D-4B15-88C2-703034FF5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83CF63B3-4C3A-47AF-99B5-5E2BCCFC98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5742FC0-51AD-4823-A73D-2046126043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32B3B5D-71D2-4367-93AF-3CFBAFB88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4987-7C9A-45B8-999A-8F1543BC47BB}" type="datetimeFigureOut">
              <a:rPr lang="it-IT" smtClean="0"/>
              <a:t>19/11/2020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B76D792-367E-463C-B743-E06A91234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8F443E3-60B8-41C6-AFDC-EA601BC39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C8067-0066-4813-94A8-F70A059403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0577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E609E413-3A41-46EF-8D7F-DCD9EE13B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A3AED55-9BE8-42A0-B212-80D13BF19F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440E245-874F-4900-9C3F-94CA898D67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64987-7C9A-45B8-999A-8F1543BC47BB}" type="datetimeFigureOut">
              <a:rPr lang="it-IT" smtClean="0"/>
              <a:t>19/11/2020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38BC924-97B7-420C-96AA-6F57B79E7A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2D4DE57-BFB4-444C-8F5C-17A6D29F72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C8067-0066-4813-94A8-F70A059403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9419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gif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9.gif"/><Relationship Id="rId11" Type="http://schemas.microsoft.com/office/2007/relationships/hdphoto" Target="../media/hdphoto1.wdp"/><Relationship Id="rId5" Type="http://schemas.openxmlformats.org/officeDocument/2006/relationships/image" Target="../media/image8.gif"/><Relationship Id="rId10" Type="http://schemas.openxmlformats.org/officeDocument/2006/relationships/image" Target="../media/image13.png"/><Relationship Id="rId4" Type="http://schemas.openxmlformats.org/officeDocument/2006/relationships/image" Target="../media/image7.gif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7" Type="http://schemas.microsoft.com/office/2007/relationships/hdphoto" Target="../media/hdphoto1.wdp"/><Relationship Id="rId2" Type="http://schemas.microsoft.com/office/2007/relationships/media" Target="../media/media4.m4a"/><Relationship Id="rId1" Type="http://schemas.openxmlformats.org/officeDocument/2006/relationships/video" Target="https://www.youtube.com/embed/IXL6ql6I2F4?feature=oembed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9736E69E-6AD1-41AC-834D-9A1D8B2298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197" y="175364"/>
            <a:ext cx="10597019" cy="5276062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609AA426-A261-4DED-9C6E-EEE5B891D3C3}"/>
              </a:ext>
            </a:extLst>
          </p:cNvPr>
          <p:cNvSpPr txBox="1"/>
          <p:nvPr/>
        </p:nvSpPr>
        <p:spPr>
          <a:xfrm>
            <a:off x="8239328" y="501133"/>
            <a:ext cx="23249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Ciao a tutti, Facciamo amicizia?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6A2C4D5-DA26-471C-AF48-078F24567991}"/>
              </a:ext>
            </a:extLst>
          </p:cNvPr>
          <p:cNvSpPr txBox="1"/>
          <p:nvPr/>
        </p:nvSpPr>
        <p:spPr>
          <a:xfrm>
            <a:off x="2041742" y="5974750"/>
            <a:ext cx="83047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latin typeface="Modern Love" panose="04090805081005020601" pitchFamily="82" charset="0"/>
              </a:rPr>
              <a:t>Classe 4 D   Ins. Anna Toscano</a:t>
            </a:r>
          </a:p>
        </p:txBody>
      </p:sp>
    </p:spTree>
    <p:extLst>
      <p:ext uri="{BB962C8B-B14F-4D97-AF65-F5344CB8AC3E}">
        <p14:creationId xmlns:p14="http://schemas.microsoft.com/office/powerpoint/2010/main" val="1974422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19885BAF-6C8A-4465-9BF4-7CC41EB6C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70" y="393970"/>
            <a:ext cx="11079804" cy="607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umetto: ovale 1">
            <a:extLst>
              <a:ext uri="{FF2B5EF4-FFF2-40B4-BE49-F238E27FC236}">
                <a16:creationId xmlns:a16="http://schemas.microsoft.com/office/drawing/2014/main" id="{35FF6FD6-A4C4-4DB9-B26A-B9DB337B9F43}"/>
              </a:ext>
            </a:extLst>
          </p:cNvPr>
          <p:cNvSpPr/>
          <p:nvPr/>
        </p:nvSpPr>
        <p:spPr>
          <a:xfrm>
            <a:off x="622570" y="584261"/>
            <a:ext cx="4795736" cy="2304854"/>
          </a:xfrm>
          <a:prstGeom prst="wedgeEllipseCallout">
            <a:avLst>
              <a:gd name="adj1" fmla="val 6004"/>
              <a:gd name="adj2" fmla="val 82868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  <a:p>
            <a:pPr algn="ctr"/>
            <a:r>
              <a:rPr lang="it-IT" sz="2400" b="1" dirty="0">
                <a:solidFill>
                  <a:schemeClr val="tx1"/>
                </a:solidFill>
              </a:rPr>
              <a:t>Vi piace la mia casa? Non è carina?</a:t>
            </a:r>
          </a:p>
          <a:p>
            <a:pPr algn="ctr"/>
            <a:r>
              <a:rPr lang="it-IT" sz="2400" b="1" dirty="0">
                <a:solidFill>
                  <a:schemeClr val="tx1"/>
                </a:solidFill>
              </a:rPr>
              <a:t>E’ arancione, a forma di ananas con un grande ciuffo verde in alto.</a:t>
            </a:r>
          </a:p>
          <a:p>
            <a:pPr algn="ctr"/>
            <a:r>
              <a:rPr lang="it-IT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3" name="20201119_001">
            <a:hlinkClick r:id="" action="ppaction://media"/>
            <a:extLst>
              <a:ext uri="{FF2B5EF4-FFF2-40B4-BE49-F238E27FC236}">
                <a16:creationId xmlns:a16="http://schemas.microsoft.com/office/drawing/2014/main" id="{9B661118-C248-49FA-9786-4184F8D1D9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33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14748" y="393970"/>
            <a:ext cx="1718296" cy="171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438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1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E13BCC46-9959-4468-B375-BE542D3C4056}"/>
              </a:ext>
            </a:extLst>
          </p:cNvPr>
          <p:cNvSpPr txBox="1"/>
          <p:nvPr/>
        </p:nvSpPr>
        <p:spPr>
          <a:xfrm>
            <a:off x="1071513" y="192648"/>
            <a:ext cx="3789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chemeClr val="accent5">
                    <a:lumMod val="50000"/>
                  </a:schemeClr>
                </a:solidFill>
                <a:latin typeface="Modern Love" panose="04090805081005020601" pitchFamily="82" charset="0"/>
                <a:cs typeface="AngsanaUPC" panose="020B0502040204020203" pitchFamily="18" charset="-34"/>
              </a:rPr>
              <a:t>La descrizione</a:t>
            </a:r>
          </a:p>
          <a:p>
            <a:pPr algn="ctr"/>
            <a:r>
              <a:rPr lang="it-IT" sz="3600" b="1" dirty="0">
                <a:solidFill>
                  <a:schemeClr val="accent5">
                    <a:lumMod val="50000"/>
                  </a:schemeClr>
                </a:solidFill>
                <a:latin typeface="Modern Love" panose="04090805081005020601" pitchFamily="82" charset="0"/>
                <a:cs typeface="AngsanaUPC" panose="020B0502040204020203" pitchFamily="18" charset="-34"/>
              </a:rPr>
              <a:t> può essere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9087204-F27F-4768-A7EA-8F3F0B417377}"/>
              </a:ext>
            </a:extLst>
          </p:cNvPr>
          <p:cNvSpPr txBox="1"/>
          <p:nvPr/>
        </p:nvSpPr>
        <p:spPr>
          <a:xfrm>
            <a:off x="479079" y="1902348"/>
            <a:ext cx="2436059" cy="3477875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chemeClr val="accent6">
                    <a:lumMod val="50000"/>
                  </a:schemeClr>
                </a:solidFill>
              </a:rPr>
              <a:t>OGGETTIVA</a:t>
            </a:r>
          </a:p>
          <a:p>
            <a:r>
              <a:rPr lang="it-IT" sz="2000" b="1" dirty="0" err="1"/>
              <a:t>SpongeBob</a:t>
            </a:r>
            <a:r>
              <a:rPr lang="it-IT" sz="2000" b="1" dirty="0"/>
              <a:t> è un personaggio di un cartone animato, è una spugna marina che   a</a:t>
            </a:r>
            <a:r>
              <a:rPr lang="it-IT" sz="2000" b="1" i="0" dirty="0">
                <a:effectLst/>
              </a:rPr>
              <a:t>bita nella città di  Bikini Bottom, in fondo  all’oceano. La sua  casa è un ananas con degli oblò come finestre.</a:t>
            </a:r>
            <a:endParaRPr lang="it-IT" sz="2000" b="1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FBF14281-85EF-47B7-B482-D5B818920135}"/>
              </a:ext>
            </a:extLst>
          </p:cNvPr>
          <p:cNvSpPr txBox="1"/>
          <p:nvPr/>
        </p:nvSpPr>
        <p:spPr>
          <a:xfrm>
            <a:off x="3178004" y="1902348"/>
            <a:ext cx="2917996" cy="4708981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chemeClr val="accent2">
                    <a:lumMod val="75000"/>
                  </a:schemeClr>
                </a:solidFill>
              </a:rPr>
              <a:t>SOGGETTIVA</a:t>
            </a:r>
          </a:p>
          <a:p>
            <a:r>
              <a:rPr lang="it-IT" sz="2000" b="1" dirty="0" err="1"/>
              <a:t>SpongeBob</a:t>
            </a:r>
            <a:r>
              <a:rPr lang="it-IT" sz="2000" b="1" dirty="0"/>
              <a:t> è un simpatico e divertente personaggio di un famoso cartone animato, è una stranissima spugna marina che abita nella fantastica città di Bikini Bottom, in fondo all’oceano. La sua graziosa casetta è un ananas con degli oblò davvero piccoli come finestre. E’ un personaggio amatissimo!</a:t>
            </a:r>
          </a:p>
        </p:txBody>
      </p: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0485BFD8-0C2D-49F0-8BDD-1B73153E2B84}"/>
              </a:ext>
            </a:extLst>
          </p:cNvPr>
          <p:cNvCxnSpPr/>
          <p:nvPr/>
        </p:nvCxnSpPr>
        <p:spPr>
          <a:xfrm flipH="1">
            <a:off x="2121031" y="1329179"/>
            <a:ext cx="463284" cy="445598"/>
          </a:xfrm>
          <a:prstGeom prst="straightConnector1">
            <a:avLst/>
          </a:prstGeom>
          <a:ln w="5715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CFD7A506-3D65-487B-AFF2-F9AFF1E55098}"/>
              </a:ext>
            </a:extLst>
          </p:cNvPr>
          <p:cNvCxnSpPr>
            <a:cxnSpLocks/>
          </p:cNvCxnSpPr>
          <p:nvPr/>
        </p:nvCxnSpPr>
        <p:spPr>
          <a:xfrm>
            <a:off x="3337089" y="1329179"/>
            <a:ext cx="482138" cy="445598"/>
          </a:xfrm>
          <a:prstGeom prst="straightConnector1">
            <a:avLst/>
          </a:prstGeom>
          <a:ln w="5715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magine 16">
            <a:extLst>
              <a:ext uri="{FF2B5EF4-FFF2-40B4-BE49-F238E27FC236}">
                <a16:creationId xmlns:a16="http://schemas.microsoft.com/office/drawing/2014/main" id="{E364551A-AA6B-4099-8F12-F2B4568E92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0943" y="134329"/>
            <a:ext cx="5180266" cy="6691328"/>
          </a:xfrm>
          <a:prstGeom prst="rect">
            <a:avLst/>
          </a:prstGeom>
        </p:spPr>
      </p:pic>
      <p:pic>
        <p:nvPicPr>
          <p:cNvPr id="2" name="20201119_001 (1)">
            <a:hlinkClick r:id="" action="ppaction://media"/>
            <a:extLst>
              <a:ext uri="{FF2B5EF4-FFF2-40B4-BE49-F238E27FC236}">
                <a16:creationId xmlns:a16="http://schemas.microsoft.com/office/drawing/2014/main" id="{8A04BE99-07B7-46A6-B349-4687307D60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2">
                <a:lumMod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28471" y="0"/>
            <a:ext cx="1701222" cy="141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141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3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48F265F5-AD35-4B8E-977C-7EFEF00213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009" y="195138"/>
            <a:ext cx="1966041" cy="141555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2F31CD7C-7DBA-4233-859E-95117E07F4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434" y="2124023"/>
            <a:ext cx="1810200" cy="1810200"/>
          </a:xfrm>
          <a:prstGeom prst="rect">
            <a:avLst/>
          </a:prstGeom>
        </p:spPr>
      </p:pic>
      <p:pic>
        <p:nvPicPr>
          <p:cNvPr id="15" name="Immagine 14" descr="Immagine che contiene guanti&#10;&#10;Descrizione generata automaticamente">
            <a:extLst>
              <a:ext uri="{FF2B5EF4-FFF2-40B4-BE49-F238E27FC236}">
                <a16:creationId xmlns:a16="http://schemas.microsoft.com/office/drawing/2014/main" id="{FBF02B70-BB8A-4145-9AB0-529DA68F35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993" y="4046127"/>
            <a:ext cx="1927452" cy="1927452"/>
          </a:xfrm>
          <a:prstGeom prst="rect">
            <a:avLst/>
          </a:prstGeom>
        </p:spPr>
      </p:pic>
      <p:pic>
        <p:nvPicPr>
          <p:cNvPr id="17" name="Immagine 16" descr="Immagine che contiene testo, maschera, ingranaggio&#10;&#10;Descrizione generata automaticamente">
            <a:extLst>
              <a:ext uri="{FF2B5EF4-FFF2-40B4-BE49-F238E27FC236}">
                <a16:creationId xmlns:a16="http://schemas.microsoft.com/office/drawing/2014/main" id="{AF48DA07-D004-4749-860B-9DAD1FCEB7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274" y="195138"/>
            <a:ext cx="1881013" cy="1386748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BA1AF99D-03F8-40C6-B3A1-901CE5C64F5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4628" y="1857374"/>
            <a:ext cx="1781175" cy="1571625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2680A34E-469F-437C-A5F2-4EB66C229F7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4723" y="204787"/>
            <a:ext cx="6248400" cy="6448425"/>
          </a:xfrm>
          <a:prstGeom prst="rect">
            <a:avLst/>
          </a:prstGeom>
        </p:spPr>
      </p:pic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F2493D4C-3E97-40A1-A6B6-E39C70159969}"/>
              </a:ext>
            </a:extLst>
          </p:cNvPr>
          <p:cNvCxnSpPr>
            <a:cxnSpLocks/>
          </p:cNvCxnSpPr>
          <p:nvPr/>
        </p:nvCxnSpPr>
        <p:spPr>
          <a:xfrm flipH="1">
            <a:off x="4506816" y="1057936"/>
            <a:ext cx="4006629" cy="130588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0C9A9CEA-BA5A-4108-9D3B-D3B304826959}"/>
              </a:ext>
            </a:extLst>
          </p:cNvPr>
          <p:cNvCxnSpPr>
            <a:cxnSpLocks/>
          </p:cNvCxnSpPr>
          <p:nvPr/>
        </p:nvCxnSpPr>
        <p:spPr>
          <a:xfrm flipH="1" flipV="1">
            <a:off x="3874416" y="2640226"/>
            <a:ext cx="4408908" cy="612022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llout: freccia in giù 3">
            <a:extLst>
              <a:ext uri="{FF2B5EF4-FFF2-40B4-BE49-F238E27FC236}">
                <a16:creationId xmlns:a16="http://schemas.microsoft.com/office/drawing/2014/main" id="{AD9B42F5-5C78-4D8F-B266-C3C8402040E5}"/>
              </a:ext>
            </a:extLst>
          </p:cNvPr>
          <p:cNvSpPr/>
          <p:nvPr/>
        </p:nvSpPr>
        <p:spPr>
          <a:xfrm>
            <a:off x="9550050" y="3993842"/>
            <a:ext cx="1927452" cy="1237478"/>
          </a:xfrm>
          <a:prstGeom prst="downArrowCallout">
            <a:avLst/>
          </a:prstGeom>
          <a:solidFill>
            <a:schemeClr val="bg1"/>
          </a:solidFill>
          <a:ln w="38100">
            <a:solidFill>
              <a:schemeClr val="accent5">
                <a:lumMod val="75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solidFill>
                  <a:sysClr val="windowText" lastClr="000000"/>
                </a:solidFill>
              </a:rPr>
              <a:t>ATTIVITA’</a:t>
            </a:r>
          </a:p>
        </p:txBody>
      </p:sp>
      <p:pic>
        <p:nvPicPr>
          <p:cNvPr id="5" name="20201119_001">
            <a:hlinkClick r:id="" action="ppaction://media"/>
            <a:extLst>
              <a:ext uri="{FF2B5EF4-FFF2-40B4-BE49-F238E27FC236}">
                <a16:creationId xmlns:a16="http://schemas.microsoft.com/office/drawing/2014/main" id="{ECF68FCB-5BE9-469A-BB54-167FFED60E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-50000"/>
                    </a14:imgEffect>
                    <a14:imgEffect>
                      <a14:saturation sat="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64628" y="5231320"/>
            <a:ext cx="1375708" cy="137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299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82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lementi multimediali online 1" title="Il testo descrittivo">
            <a:hlinkClick r:id="" action="ppaction://media"/>
            <a:extLst>
              <a:ext uri="{FF2B5EF4-FFF2-40B4-BE49-F238E27FC236}">
                <a16:creationId xmlns:a16="http://schemas.microsoft.com/office/drawing/2014/main" id="{8032AE53-4E4D-4720-9A78-8120343BED6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809946" y="461913"/>
            <a:ext cx="10146852" cy="6222991"/>
          </a:xfrm>
          <a:prstGeom prst="rect">
            <a:avLst/>
          </a:prstGeom>
        </p:spPr>
      </p:pic>
      <p:pic>
        <p:nvPicPr>
          <p:cNvPr id="3" name="20201119_001">
            <a:hlinkClick r:id="" action="ppaction://media"/>
            <a:extLst>
              <a:ext uri="{FF2B5EF4-FFF2-40B4-BE49-F238E27FC236}">
                <a16:creationId xmlns:a16="http://schemas.microsoft.com/office/drawing/2014/main" id="{53F84564-99FB-425B-9FD5-5938DC0F964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5202" y="357296"/>
            <a:ext cx="1440541" cy="144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524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15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139</Words>
  <Application>Microsoft Office PowerPoint</Application>
  <PresentationFormat>Widescreen</PresentationFormat>
  <Paragraphs>13</Paragraphs>
  <Slides>5</Slides>
  <Notes>0</Notes>
  <HiddenSlides>0</HiddenSlides>
  <MMClips>5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Modern Love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vincenzo giordano</dc:creator>
  <cp:lastModifiedBy>vincenzo giordano</cp:lastModifiedBy>
  <cp:revision>1</cp:revision>
  <dcterms:created xsi:type="dcterms:W3CDTF">2020-11-17T13:07:34Z</dcterms:created>
  <dcterms:modified xsi:type="dcterms:W3CDTF">2020-11-19T15:42:04Z</dcterms:modified>
</cp:coreProperties>
</file>