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57" r:id="rId4"/>
    <p:sldId id="258" r:id="rId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6D68A8-554C-4B2B-B2F1-A90CC05BAA8F}" v="215" dt="2020-11-04T16:01:12.0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ncenzo giordano" userId="e19a4cf7edf4d346" providerId="LiveId" clId="{016D68A8-554C-4B2B-B2F1-A90CC05BAA8F}"/>
    <pc:docChg chg="undo custSel addSld modSld sldOrd">
      <pc:chgData name="vincenzo giordano" userId="e19a4cf7edf4d346" providerId="LiveId" clId="{016D68A8-554C-4B2B-B2F1-A90CC05BAA8F}" dt="2020-11-04T16:02:10.011" v="956" actId="1076"/>
      <pc:docMkLst>
        <pc:docMk/>
      </pc:docMkLst>
      <pc:sldChg chg="addSp delSp modSp new mod setBg modClrScheme delAnim modAnim chgLayout">
        <pc:chgData name="vincenzo giordano" userId="e19a4cf7edf4d346" providerId="LiveId" clId="{016D68A8-554C-4B2B-B2F1-A90CC05BAA8F}" dt="2020-11-04T16:02:10.011" v="956" actId="1076"/>
        <pc:sldMkLst>
          <pc:docMk/>
          <pc:sldMk cId="3193102082" sldId="256"/>
        </pc:sldMkLst>
        <pc:spChg chg="del">
          <ac:chgData name="vincenzo giordano" userId="e19a4cf7edf4d346" providerId="LiveId" clId="{016D68A8-554C-4B2B-B2F1-A90CC05BAA8F}" dt="2020-11-03T10:29:57.183" v="5" actId="700"/>
          <ac:spMkLst>
            <pc:docMk/>
            <pc:sldMk cId="3193102082" sldId="256"/>
            <ac:spMk id="2" creationId="{30B19CEA-65F3-4E4E-833B-759A135B5B8E}"/>
          </ac:spMkLst>
        </pc:spChg>
        <pc:spChg chg="del">
          <ac:chgData name="vincenzo giordano" userId="e19a4cf7edf4d346" providerId="LiveId" clId="{016D68A8-554C-4B2B-B2F1-A90CC05BAA8F}" dt="2020-11-03T10:29:57.183" v="5" actId="700"/>
          <ac:spMkLst>
            <pc:docMk/>
            <pc:sldMk cId="3193102082" sldId="256"/>
            <ac:spMk id="3" creationId="{E87610F0-B701-4B95-83D6-703374DDDBBF}"/>
          </ac:spMkLst>
        </pc:spChg>
        <pc:spChg chg="add mod">
          <ac:chgData name="vincenzo giordano" userId="e19a4cf7edf4d346" providerId="LiveId" clId="{016D68A8-554C-4B2B-B2F1-A90CC05BAA8F}" dt="2020-11-04T16:02:10.011" v="956" actId="1076"/>
          <ac:spMkLst>
            <pc:docMk/>
            <pc:sldMk cId="3193102082" sldId="256"/>
            <ac:spMk id="8" creationId="{1B2677C4-2585-42AA-9455-B253B57AA8BF}"/>
          </ac:spMkLst>
        </pc:spChg>
        <pc:picChg chg="add mod">
          <ac:chgData name="vincenzo giordano" userId="e19a4cf7edf4d346" providerId="LiveId" clId="{016D68A8-554C-4B2B-B2F1-A90CC05BAA8F}" dt="2020-11-04T16:02:03.787" v="954" actId="1076"/>
          <ac:picMkLst>
            <pc:docMk/>
            <pc:sldMk cId="3193102082" sldId="256"/>
            <ac:picMk id="2" creationId="{B173FE3F-5B6D-452B-B93F-A78C61CB26D5}"/>
          </ac:picMkLst>
        </pc:picChg>
        <pc:picChg chg="add del mod">
          <ac:chgData name="vincenzo giordano" userId="e19a4cf7edf4d346" providerId="LiveId" clId="{016D68A8-554C-4B2B-B2F1-A90CC05BAA8F}" dt="2020-11-04T12:38:53.387" v="738" actId="21"/>
          <ac:picMkLst>
            <pc:docMk/>
            <pc:sldMk cId="3193102082" sldId="256"/>
            <ac:picMk id="4" creationId="{09577FCF-CB43-49CB-9FF5-B980120CBDED}"/>
          </ac:picMkLst>
        </pc:picChg>
        <pc:picChg chg="add del mod">
          <ac:chgData name="vincenzo giordano" userId="e19a4cf7edf4d346" providerId="LiveId" clId="{016D68A8-554C-4B2B-B2F1-A90CC05BAA8F}" dt="2020-11-03T10:29:46.578" v="4" actId="478"/>
          <ac:picMkLst>
            <pc:docMk/>
            <pc:sldMk cId="3193102082" sldId="256"/>
            <ac:picMk id="4" creationId="{773B15AE-8ED3-434E-921C-AC2D96CC1842}"/>
          </ac:picMkLst>
        </pc:picChg>
        <pc:picChg chg="add mod">
          <ac:chgData name="vincenzo giordano" userId="e19a4cf7edf4d346" providerId="LiveId" clId="{016D68A8-554C-4B2B-B2F1-A90CC05BAA8F}" dt="2020-11-04T12:39:05.827" v="741" actId="1076"/>
          <ac:picMkLst>
            <pc:docMk/>
            <pc:sldMk cId="3193102082" sldId="256"/>
            <ac:picMk id="5" creationId="{9891632C-D214-450E-8A23-DAF4750CFFF1}"/>
          </ac:picMkLst>
        </pc:picChg>
        <pc:picChg chg="add mod">
          <ac:chgData name="vincenzo giordano" userId="e19a4cf7edf4d346" providerId="LiveId" clId="{016D68A8-554C-4B2B-B2F1-A90CC05BAA8F}" dt="2020-11-03T10:44:50.435" v="13" actId="1076"/>
          <ac:picMkLst>
            <pc:docMk/>
            <pc:sldMk cId="3193102082" sldId="256"/>
            <ac:picMk id="6" creationId="{CF1797C0-317B-4AD7-A72E-3CE07F4EB5EB}"/>
          </ac:picMkLst>
        </pc:picChg>
        <pc:picChg chg="add del mod">
          <ac:chgData name="vincenzo giordano" userId="e19a4cf7edf4d346" providerId="LiveId" clId="{016D68A8-554C-4B2B-B2F1-A90CC05BAA8F}" dt="2020-11-04T11:33:55.458" v="706" actId="478"/>
          <ac:picMkLst>
            <pc:docMk/>
            <pc:sldMk cId="3193102082" sldId="256"/>
            <ac:picMk id="7" creationId="{A26DF77D-4982-49E0-8F3D-B83FB85F19A4}"/>
          </ac:picMkLst>
        </pc:picChg>
        <pc:picChg chg="del mod">
          <ac:chgData name="vincenzo giordano" userId="e19a4cf7edf4d346" providerId="LiveId" clId="{016D68A8-554C-4B2B-B2F1-A90CC05BAA8F}" dt="2020-11-03T10:57:42.105" v="15" actId="478"/>
          <ac:picMkLst>
            <pc:docMk/>
            <pc:sldMk cId="3193102082" sldId="256"/>
            <ac:picMk id="7" creationId="{CA02C1C5-BCC3-49E8-AEE1-BCCAB522911C}"/>
          </ac:picMkLst>
        </pc:picChg>
        <pc:picChg chg="del mod">
          <ac:chgData name="vincenzo giordano" userId="e19a4cf7edf4d346" providerId="LiveId" clId="{016D68A8-554C-4B2B-B2F1-A90CC05BAA8F}" dt="2020-11-03T11:02:35.426" v="17" actId="478"/>
          <ac:picMkLst>
            <pc:docMk/>
            <pc:sldMk cId="3193102082" sldId="256"/>
            <ac:picMk id="8" creationId="{AB7D03DC-F8FA-4CA8-95BC-9E250C737058}"/>
          </ac:picMkLst>
        </pc:picChg>
        <pc:picChg chg="del mod">
          <ac:chgData name="vincenzo giordano" userId="e19a4cf7edf4d346" providerId="LiveId" clId="{016D68A8-554C-4B2B-B2F1-A90CC05BAA8F}" dt="2020-11-03T11:03:19.828" v="19" actId="478"/>
          <ac:picMkLst>
            <pc:docMk/>
            <pc:sldMk cId="3193102082" sldId="256"/>
            <ac:picMk id="9" creationId="{29D800F5-45BD-48EB-B51B-37B934AD2E25}"/>
          </ac:picMkLst>
        </pc:picChg>
        <pc:picChg chg="del mod">
          <ac:chgData name="vincenzo giordano" userId="e19a4cf7edf4d346" providerId="LiveId" clId="{016D68A8-554C-4B2B-B2F1-A90CC05BAA8F}" dt="2020-11-03T11:05:03.290" v="21" actId="478"/>
          <ac:picMkLst>
            <pc:docMk/>
            <pc:sldMk cId="3193102082" sldId="256"/>
            <ac:picMk id="10" creationId="{D3A61496-B8D1-4058-B7F9-DF32E948013E}"/>
          </ac:picMkLst>
        </pc:picChg>
        <pc:picChg chg="del mod">
          <ac:chgData name="vincenzo giordano" userId="e19a4cf7edf4d346" providerId="LiveId" clId="{016D68A8-554C-4B2B-B2F1-A90CC05BAA8F}" dt="2020-11-03T11:05:57.211" v="23" actId="478"/>
          <ac:picMkLst>
            <pc:docMk/>
            <pc:sldMk cId="3193102082" sldId="256"/>
            <ac:picMk id="11" creationId="{06917493-B67A-48FF-89BC-06187511E91A}"/>
          </ac:picMkLst>
        </pc:picChg>
        <pc:picChg chg="del mod">
          <ac:chgData name="vincenzo giordano" userId="e19a4cf7edf4d346" providerId="LiveId" clId="{016D68A8-554C-4B2B-B2F1-A90CC05BAA8F}" dt="2020-11-03T11:07:02.156" v="25" actId="478"/>
          <ac:picMkLst>
            <pc:docMk/>
            <pc:sldMk cId="3193102082" sldId="256"/>
            <ac:picMk id="12" creationId="{4783EED7-9713-4463-93DA-68D41483AB89}"/>
          </ac:picMkLst>
        </pc:picChg>
        <pc:picChg chg="mod">
          <ac:chgData name="vincenzo giordano" userId="e19a4cf7edf4d346" providerId="LiveId" clId="{016D68A8-554C-4B2B-B2F1-A90CC05BAA8F}" dt="2020-11-04T16:01:19.829" v="953" actId="1076"/>
          <ac:picMkLst>
            <pc:docMk/>
            <pc:sldMk cId="3193102082" sldId="256"/>
            <ac:picMk id="13" creationId="{EC585122-ECC9-42A2-85E8-EC833D1CFCB0}"/>
          </ac:picMkLst>
        </pc:picChg>
        <pc:picChg chg="del mod">
          <ac:chgData name="vincenzo giordano" userId="e19a4cf7edf4d346" providerId="LiveId" clId="{016D68A8-554C-4B2B-B2F1-A90CC05BAA8F}" dt="2020-11-03T11:09:54.259" v="28" actId="478"/>
          <ac:picMkLst>
            <pc:docMk/>
            <pc:sldMk cId="3193102082" sldId="256"/>
            <ac:picMk id="14" creationId="{50D854EE-9FFC-4744-8C0C-0005B518872D}"/>
          </ac:picMkLst>
        </pc:picChg>
        <pc:picChg chg="del mod">
          <ac:chgData name="vincenzo giordano" userId="e19a4cf7edf4d346" providerId="LiveId" clId="{016D68A8-554C-4B2B-B2F1-A90CC05BAA8F}" dt="2020-11-03T11:11:26.211" v="30" actId="478"/>
          <ac:picMkLst>
            <pc:docMk/>
            <pc:sldMk cId="3193102082" sldId="256"/>
            <ac:picMk id="15" creationId="{44257F28-D8D2-406C-9C00-17763A21D66D}"/>
          </ac:picMkLst>
        </pc:picChg>
        <pc:picChg chg="del mod">
          <ac:chgData name="vincenzo giordano" userId="e19a4cf7edf4d346" providerId="LiveId" clId="{016D68A8-554C-4B2B-B2F1-A90CC05BAA8F}" dt="2020-11-03T11:18:27.421" v="32" actId="478"/>
          <ac:picMkLst>
            <pc:docMk/>
            <pc:sldMk cId="3193102082" sldId="256"/>
            <ac:picMk id="16" creationId="{46B85772-3E19-46E5-9D62-EB572F5B4933}"/>
          </ac:picMkLst>
        </pc:picChg>
      </pc:sldChg>
      <pc:sldChg chg="addSp delSp modSp new mod setBg modAnim">
        <pc:chgData name="vincenzo giordano" userId="e19a4cf7edf4d346" providerId="LiveId" clId="{016D68A8-554C-4B2B-B2F1-A90CC05BAA8F}" dt="2020-11-04T15:59:57.754" v="951"/>
        <pc:sldMkLst>
          <pc:docMk/>
          <pc:sldMk cId="2717375890" sldId="257"/>
        </pc:sldMkLst>
        <pc:spChg chg="add del mod">
          <ac:chgData name="vincenzo giordano" userId="e19a4cf7edf4d346" providerId="LiveId" clId="{016D68A8-554C-4B2B-B2F1-A90CC05BAA8F}" dt="2020-11-04T11:09:01.308" v="485" actId="478"/>
          <ac:spMkLst>
            <pc:docMk/>
            <pc:sldMk cId="2717375890" sldId="257"/>
            <ac:spMk id="3" creationId="{3C6C8667-E726-48F8-9DE1-48F850453A58}"/>
          </ac:spMkLst>
        </pc:spChg>
        <pc:spChg chg="add mod">
          <ac:chgData name="vincenzo giordano" userId="e19a4cf7edf4d346" providerId="LiveId" clId="{016D68A8-554C-4B2B-B2F1-A90CC05BAA8F}" dt="2020-11-04T14:35:09.846" v="931" actId="14861"/>
          <ac:spMkLst>
            <pc:docMk/>
            <pc:sldMk cId="2717375890" sldId="257"/>
            <ac:spMk id="4" creationId="{E482BC2C-CF24-48BB-996E-1027BE4DD962}"/>
          </ac:spMkLst>
        </pc:spChg>
        <pc:spChg chg="add del mod">
          <ac:chgData name="vincenzo giordano" userId="e19a4cf7edf4d346" providerId="LiveId" clId="{016D68A8-554C-4B2B-B2F1-A90CC05BAA8F}" dt="2020-11-04T11:09:37.874" v="495" actId="478"/>
          <ac:spMkLst>
            <pc:docMk/>
            <pc:sldMk cId="2717375890" sldId="257"/>
            <ac:spMk id="5" creationId="{84E6460D-8101-4B39-B4FE-4A2009180A14}"/>
          </ac:spMkLst>
        </pc:spChg>
        <pc:spChg chg="add del mod">
          <ac:chgData name="vincenzo giordano" userId="e19a4cf7edf4d346" providerId="LiveId" clId="{016D68A8-554C-4B2B-B2F1-A90CC05BAA8F}" dt="2020-11-04T11:14:31.599" v="555" actId="478"/>
          <ac:spMkLst>
            <pc:docMk/>
            <pc:sldMk cId="2717375890" sldId="257"/>
            <ac:spMk id="6" creationId="{19C31611-F959-4D04-AB7E-FACDADF6E76C}"/>
          </ac:spMkLst>
        </pc:spChg>
        <pc:spChg chg="add mod">
          <ac:chgData name="vincenzo giordano" userId="e19a4cf7edf4d346" providerId="LiveId" clId="{016D68A8-554C-4B2B-B2F1-A90CC05BAA8F}" dt="2020-11-04T14:36:11.830" v="932" actId="14861"/>
          <ac:spMkLst>
            <pc:docMk/>
            <pc:sldMk cId="2717375890" sldId="257"/>
            <ac:spMk id="7" creationId="{0D041FC7-FD1D-4FBC-88B8-B1A4B30AD5AE}"/>
          </ac:spMkLst>
        </pc:spChg>
        <pc:spChg chg="add del mod">
          <ac:chgData name="vincenzo giordano" userId="e19a4cf7edf4d346" providerId="LiveId" clId="{016D68A8-554C-4B2B-B2F1-A90CC05BAA8F}" dt="2020-11-04T10:53:27.989" v="423" actId="478"/>
          <ac:spMkLst>
            <pc:docMk/>
            <pc:sldMk cId="2717375890" sldId="257"/>
            <ac:spMk id="8" creationId="{BC92354A-01FD-4D5A-A2EA-CD50575972E4}"/>
          </ac:spMkLst>
        </pc:spChg>
        <pc:graphicFrameChg chg="add del mod modGraphic">
          <ac:chgData name="vincenzo giordano" userId="e19a4cf7edf4d346" providerId="LiveId" clId="{016D68A8-554C-4B2B-B2F1-A90CC05BAA8F}" dt="2020-11-04T10:19:38.642" v="88" actId="478"/>
          <ac:graphicFrameMkLst>
            <pc:docMk/>
            <pc:sldMk cId="2717375890" sldId="257"/>
            <ac:graphicFrameMk id="2" creationId="{66384EF0-E681-470B-A122-2076A8EC1B08}"/>
          </ac:graphicFrameMkLst>
        </pc:graphicFrameChg>
        <pc:picChg chg="add mod">
          <ac:chgData name="vincenzo giordano" userId="e19a4cf7edf4d346" providerId="LiveId" clId="{016D68A8-554C-4B2B-B2F1-A90CC05BAA8F}" dt="2020-11-04T12:41:24.036" v="775" actId="1076"/>
          <ac:picMkLst>
            <pc:docMk/>
            <pc:sldMk cId="2717375890" sldId="257"/>
            <ac:picMk id="2" creationId="{A96A7A10-CB4B-499F-8919-485846CC42AA}"/>
          </ac:picMkLst>
        </pc:picChg>
        <pc:picChg chg="add mod">
          <ac:chgData name="vincenzo giordano" userId="e19a4cf7edf4d346" providerId="LiveId" clId="{016D68A8-554C-4B2B-B2F1-A90CC05BAA8F}" dt="2020-11-04T15:59:57.754" v="951"/>
          <ac:picMkLst>
            <pc:docMk/>
            <pc:sldMk cId="2717375890" sldId="257"/>
            <ac:picMk id="3" creationId="{11A08842-7819-4A0C-B9DC-D1A31C52662B}"/>
          </ac:picMkLst>
        </pc:picChg>
        <pc:picChg chg="add del mod">
          <ac:chgData name="vincenzo giordano" userId="e19a4cf7edf4d346" providerId="LiveId" clId="{016D68A8-554C-4B2B-B2F1-A90CC05BAA8F}" dt="2020-11-04T10:53:40.367" v="427" actId="478"/>
          <ac:picMkLst>
            <pc:docMk/>
            <pc:sldMk cId="2717375890" sldId="257"/>
            <ac:picMk id="10" creationId="{83738049-E20E-4CAA-8582-5D6030ABE5F6}"/>
          </ac:picMkLst>
        </pc:picChg>
        <pc:picChg chg="add del mod">
          <ac:chgData name="vincenzo giordano" userId="e19a4cf7edf4d346" providerId="LiveId" clId="{016D68A8-554C-4B2B-B2F1-A90CC05BAA8F}" dt="2020-11-04T11:00:10.326" v="434" actId="478"/>
          <ac:picMkLst>
            <pc:docMk/>
            <pc:sldMk cId="2717375890" sldId="257"/>
            <ac:picMk id="12" creationId="{ED541601-7AB2-4E7B-B382-A298F20A3326}"/>
          </ac:picMkLst>
        </pc:picChg>
        <pc:picChg chg="add del mod">
          <ac:chgData name="vincenzo giordano" userId="e19a4cf7edf4d346" providerId="LiveId" clId="{016D68A8-554C-4B2B-B2F1-A90CC05BAA8F}" dt="2020-11-04T11:03:03.541" v="447" actId="478"/>
          <ac:picMkLst>
            <pc:docMk/>
            <pc:sldMk cId="2717375890" sldId="257"/>
            <ac:picMk id="14" creationId="{D30ACFD3-5A69-4ABE-B83A-8404C6C44DBC}"/>
          </ac:picMkLst>
        </pc:picChg>
        <pc:picChg chg="add del mod">
          <ac:chgData name="vincenzo giordano" userId="e19a4cf7edf4d346" providerId="LiveId" clId="{016D68A8-554C-4B2B-B2F1-A90CC05BAA8F}" dt="2020-11-04T11:13:35.816" v="549" actId="478"/>
          <ac:picMkLst>
            <pc:docMk/>
            <pc:sldMk cId="2717375890" sldId="257"/>
            <ac:picMk id="16" creationId="{EAA8072D-10F5-4572-B97A-9F4097B4A178}"/>
          </ac:picMkLst>
        </pc:picChg>
        <pc:picChg chg="add del mod">
          <ac:chgData name="vincenzo giordano" userId="e19a4cf7edf4d346" providerId="LiveId" clId="{016D68A8-554C-4B2B-B2F1-A90CC05BAA8F}" dt="2020-11-04T11:10:13.717" v="507" actId="21"/>
          <ac:picMkLst>
            <pc:docMk/>
            <pc:sldMk cId="2717375890" sldId="257"/>
            <ac:picMk id="18" creationId="{585312EC-5AE7-407C-948D-6129CE54B584}"/>
          </ac:picMkLst>
        </pc:picChg>
        <pc:picChg chg="add del mod">
          <ac:chgData name="vincenzo giordano" userId="e19a4cf7edf4d346" providerId="LiveId" clId="{016D68A8-554C-4B2B-B2F1-A90CC05BAA8F}" dt="2020-11-04T11:13:37.635" v="550" actId="478"/>
          <ac:picMkLst>
            <pc:docMk/>
            <pc:sldMk cId="2717375890" sldId="257"/>
            <ac:picMk id="20" creationId="{FFAA04CB-DD60-4BCA-9E13-D38F77E2819F}"/>
          </ac:picMkLst>
        </pc:picChg>
        <pc:picChg chg="add del mod">
          <ac:chgData name="vincenzo giordano" userId="e19a4cf7edf4d346" providerId="LiveId" clId="{016D68A8-554C-4B2B-B2F1-A90CC05BAA8F}" dt="2020-11-04T11:13:33.941" v="547" actId="478"/>
          <ac:picMkLst>
            <pc:docMk/>
            <pc:sldMk cId="2717375890" sldId="257"/>
            <ac:picMk id="22" creationId="{A5588365-BDC8-4C08-BA9A-2764CF1F5573}"/>
          </ac:picMkLst>
        </pc:picChg>
        <pc:picChg chg="add del">
          <ac:chgData name="vincenzo giordano" userId="e19a4cf7edf4d346" providerId="LiveId" clId="{016D68A8-554C-4B2B-B2F1-A90CC05BAA8F}" dt="2020-11-04T11:11:04.981" v="519" actId="478"/>
          <ac:picMkLst>
            <pc:docMk/>
            <pc:sldMk cId="2717375890" sldId="257"/>
            <ac:picMk id="24" creationId="{D05880C5-D1A2-48F4-819E-0EC08FE99538}"/>
          </ac:picMkLst>
        </pc:picChg>
        <pc:picChg chg="add del mod">
          <ac:chgData name="vincenzo giordano" userId="e19a4cf7edf4d346" providerId="LiveId" clId="{016D68A8-554C-4B2B-B2F1-A90CC05BAA8F}" dt="2020-11-04T11:14:31.599" v="555" actId="478"/>
          <ac:picMkLst>
            <pc:docMk/>
            <pc:sldMk cId="2717375890" sldId="257"/>
            <ac:picMk id="26" creationId="{C2713134-0DCE-427F-844C-0D918F506C6E}"/>
          </ac:picMkLst>
        </pc:picChg>
        <pc:picChg chg="add mod">
          <ac:chgData name="vincenzo giordano" userId="e19a4cf7edf4d346" providerId="LiveId" clId="{016D68A8-554C-4B2B-B2F1-A90CC05BAA8F}" dt="2020-11-04T14:37:05.553" v="933" actId="14861"/>
          <ac:picMkLst>
            <pc:docMk/>
            <pc:sldMk cId="2717375890" sldId="257"/>
            <ac:picMk id="28" creationId="{A15A7A65-46EB-4245-8D6F-90806C52C8BF}"/>
          </ac:picMkLst>
        </pc:picChg>
      </pc:sldChg>
      <pc:sldChg chg="addSp delSp modSp new mod setBg">
        <pc:chgData name="vincenzo giordano" userId="e19a4cf7edf4d346" providerId="LiveId" clId="{016D68A8-554C-4B2B-B2F1-A90CC05BAA8F}" dt="2020-11-04T14:28:31.110" v="923" actId="20577"/>
        <pc:sldMkLst>
          <pc:docMk/>
          <pc:sldMk cId="3877789515" sldId="258"/>
        </pc:sldMkLst>
        <pc:spChg chg="add del">
          <ac:chgData name="vincenzo giordano" userId="e19a4cf7edf4d346" providerId="LiveId" clId="{016D68A8-554C-4B2B-B2F1-A90CC05BAA8F}" dt="2020-11-04T11:21:16.264" v="576" actId="478"/>
          <ac:spMkLst>
            <pc:docMk/>
            <pc:sldMk cId="3877789515" sldId="258"/>
            <ac:spMk id="10" creationId="{058A4EA8-AE33-4F46-B272-8DDC822B11DC}"/>
          </ac:spMkLst>
        </pc:spChg>
        <pc:spChg chg="add mod">
          <ac:chgData name="vincenzo giordano" userId="e19a4cf7edf4d346" providerId="LiveId" clId="{016D68A8-554C-4B2B-B2F1-A90CC05BAA8F}" dt="2020-11-04T14:28:31.110" v="923" actId="20577"/>
          <ac:spMkLst>
            <pc:docMk/>
            <pc:sldMk cId="3877789515" sldId="258"/>
            <ac:spMk id="11" creationId="{CC27A26A-7F3B-4C50-B1DA-487A26624788}"/>
          </ac:spMkLst>
        </pc:spChg>
        <pc:picChg chg="add mod">
          <ac:chgData name="vincenzo giordano" userId="e19a4cf7edf4d346" providerId="LiveId" clId="{016D68A8-554C-4B2B-B2F1-A90CC05BAA8F}" dt="2020-11-04T11:05:11.819" v="454" actId="14100"/>
          <ac:picMkLst>
            <pc:docMk/>
            <pc:sldMk cId="3877789515" sldId="258"/>
            <ac:picMk id="3" creationId="{FD05AD53-F5B8-4A89-82D9-5115FB7291F6}"/>
          </ac:picMkLst>
        </pc:picChg>
        <pc:picChg chg="add del mod">
          <ac:chgData name="vincenzo giordano" userId="e19a4cf7edf4d346" providerId="LiveId" clId="{016D68A8-554C-4B2B-B2F1-A90CC05BAA8F}" dt="2020-11-04T11:15:58.263" v="563" actId="478"/>
          <ac:picMkLst>
            <pc:docMk/>
            <pc:sldMk cId="3877789515" sldId="258"/>
            <ac:picMk id="5" creationId="{B79FDE85-F1A3-4FB7-93F0-D0EF4E73F327}"/>
          </ac:picMkLst>
        </pc:picChg>
        <pc:picChg chg="add mod">
          <ac:chgData name="vincenzo giordano" userId="e19a4cf7edf4d346" providerId="LiveId" clId="{016D68A8-554C-4B2B-B2F1-A90CC05BAA8F}" dt="2020-11-04T11:22:09.411" v="582" actId="1076"/>
          <ac:picMkLst>
            <pc:docMk/>
            <pc:sldMk cId="3877789515" sldId="258"/>
            <ac:picMk id="7" creationId="{14505EF3-E78F-45B8-A88B-90650B114258}"/>
          </ac:picMkLst>
        </pc:picChg>
        <pc:picChg chg="add del mod">
          <ac:chgData name="vincenzo giordano" userId="e19a4cf7edf4d346" providerId="LiveId" clId="{016D68A8-554C-4B2B-B2F1-A90CC05BAA8F}" dt="2020-11-04T11:20:56.444" v="574" actId="478"/>
          <ac:picMkLst>
            <pc:docMk/>
            <pc:sldMk cId="3877789515" sldId="258"/>
            <ac:picMk id="9" creationId="{EDD5FEBB-6141-45B7-9967-5C807950C04F}"/>
          </ac:picMkLst>
        </pc:picChg>
      </pc:sldChg>
      <pc:sldChg chg="addSp delSp modSp new mod ord setBg">
        <pc:chgData name="vincenzo giordano" userId="e19a4cf7edf4d346" providerId="LiveId" clId="{016D68A8-554C-4B2B-B2F1-A90CC05BAA8F}" dt="2020-11-04T13:57:41.599" v="902" actId="20577"/>
        <pc:sldMkLst>
          <pc:docMk/>
          <pc:sldMk cId="347950684" sldId="259"/>
        </pc:sldMkLst>
        <pc:spChg chg="add mod">
          <ac:chgData name="vincenzo giordano" userId="e19a4cf7edf4d346" providerId="LiveId" clId="{016D68A8-554C-4B2B-B2F1-A90CC05BAA8F}" dt="2020-11-04T13:57:41.599" v="902" actId="20577"/>
          <ac:spMkLst>
            <pc:docMk/>
            <pc:sldMk cId="347950684" sldId="259"/>
            <ac:spMk id="8" creationId="{127AE571-AF6C-4130-BE8C-21CDB3531E88}"/>
          </ac:spMkLst>
        </pc:spChg>
        <pc:picChg chg="add del mod">
          <ac:chgData name="vincenzo giordano" userId="e19a4cf7edf4d346" providerId="LiveId" clId="{016D68A8-554C-4B2B-B2F1-A90CC05BAA8F}" dt="2020-11-04T13:42:40.192" v="828" actId="478"/>
          <ac:picMkLst>
            <pc:docMk/>
            <pc:sldMk cId="347950684" sldId="259"/>
            <ac:picMk id="3" creationId="{74A399CB-DB1C-4E8B-9AD6-0F0FF1F806CF}"/>
          </ac:picMkLst>
        </pc:picChg>
        <pc:picChg chg="add del mod">
          <ac:chgData name="vincenzo giordano" userId="e19a4cf7edf4d346" providerId="LiveId" clId="{016D68A8-554C-4B2B-B2F1-A90CC05BAA8F}" dt="2020-11-04T13:45:03.579" v="832" actId="478"/>
          <ac:picMkLst>
            <pc:docMk/>
            <pc:sldMk cId="347950684" sldId="259"/>
            <ac:picMk id="5" creationId="{BE2F1C1D-5F27-4477-A11B-10483BCB3AE2}"/>
          </ac:picMkLst>
        </pc:picChg>
        <pc:picChg chg="add mod">
          <ac:chgData name="vincenzo giordano" userId="e19a4cf7edf4d346" providerId="LiveId" clId="{016D68A8-554C-4B2B-B2F1-A90CC05BAA8F}" dt="2020-11-04T13:57:20.715" v="899" actId="1076"/>
          <ac:picMkLst>
            <pc:docMk/>
            <pc:sldMk cId="347950684" sldId="259"/>
            <ac:picMk id="7" creationId="{BE7DC96C-95CE-4884-82F1-ED45EBF696A6}"/>
          </ac:picMkLst>
        </pc:picChg>
        <pc:picChg chg="add mod">
          <ac:chgData name="vincenzo giordano" userId="e19a4cf7edf4d346" providerId="LiveId" clId="{016D68A8-554C-4B2B-B2F1-A90CC05BAA8F}" dt="2020-11-04T13:57:16.067" v="897" actId="14100"/>
          <ac:picMkLst>
            <pc:docMk/>
            <pc:sldMk cId="347950684" sldId="259"/>
            <ac:picMk id="1026" creationId="{0436D445-4888-47F7-A65B-1D8DD44CDD8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993D65-22C6-4D44-A9BE-43FC963082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BB9012F-4C43-451E-BFD7-17F50619CA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57D548C-7D76-4384-AABF-25AEAF015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D4F6D-62BD-4BE0-8DBF-BE986B3ADEFD}" type="datetimeFigureOut">
              <a:rPr lang="it-IT" smtClean="0"/>
              <a:t>04/11/2020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F1B1A06-D128-471B-979A-2A4C9E1F3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803607-A362-4D8C-944B-8C0DE6C24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088A8-3331-423A-8BDF-9D4AD23AA6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4565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3048-12B4-49F0-A6AD-F039EF11E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1B9AA11-781A-4A76-A8A6-43C36F1C29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555F4D0-ACE7-4460-A86E-23D3D621A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D4F6D-62BD-4BE0-8DBF-BE986B3ADEFD}" type="datetimeFigureOut">
              <a:rPr lang="it-IT" smtClean="0"/>
              <a:t>04/11/2020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E677882-E077-428F-841A-37DDC1B4C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5E6A87B-D368-4B38-9396-3309DA82F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088A8-3331-423A-8BDF-9D4AD23AA6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7204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A29FCFF-5A0B-4CA6-B9F8-04E208328A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A53CE0A-56B3-42AF-80F9-77BDF872A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830862E-4990-474F-9247-BA5ECA4FE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D4F6D-62BD-4BE0-8DBF-BE986B3ADEFD}" type="datetimeFigureOut">
              <a:rPr lang="it-IT" smtClean="0"/>
              <a:t>04/11/2020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A5C8250-7429-4267-BDAD-09D525C40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2AFA6AC-72A2-4180-99AC-55EDC702A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088A8-3331-423A-8BDF-9D4AD23AA6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9709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700214-7B8B-4DEC-964B-084E35645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5BDD1C2-D5E0-4E55-8D92-816FBD430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B33E7A0-4E66-4269-92B9-CC20BB418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D4F6D-62BD-4BE0-8DBF-BE986B3ADEFD}" type="datetimeFigureOut">
              <a:rPr lang="it-IT" smtClean="0"/>
              <a:t>04/11/2020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520867D-A9EA-4B93-A1E6-DB8994940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57F23C8-5849-4774-BE51-4F028098B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088A8-3331-423A-8BDF-9D4AD23AA6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6031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FB4145-2F5C-478C-9A8C-061906DDA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CEBF58B-91DC-4D51-9777-773EA7EBF7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75712E8-15A7-4947-88BB-90F6BFD42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D4F6D-62BD-4BE0-8DBF-BE986B3ADEFD}" type="datetimeFigureOut">
              <a:rPr lang="it-IT" smtClean="0"/>
              <a:t>04/11/2020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6371847-ADBD-459E-8E37-54A3CCE6F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211004A-601E-4EA5-B3F5-AB6D9294E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088A8-3331-423A-8BDF-9D4AD23AA6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4913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A07D42-5D5B-42EF-8DA5-48FE98181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8645D91-D143-4166-B8A2-0CF1F5F5AE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3C20709-4425-44FE-B165-C9930095A4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FE11B85-93CF-4CF6-95A9-B7223C8B8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D4F6D-62BD-4BE0-8DBF-BE986B3ADEFD}" type="datetimeFigureOut">
              <a:rPr lang="it-IT" smtClean="0"/>
              <a:t>04/11/2020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C8AAB00-2B6A-45AA-8DC8-85EEAF87B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F3C870B-A181-426F-9C84-EB99AAAB1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088A8-3331-423A-8BDF-9D4AD23AA6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3855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46541D-1EF1-4ABA-8209-8B4A36202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CA965D2-F070-47C9-A299-B6CBE15EB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607C1DE-38B3-4E57-B66B-145C1866BA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D23EF32-C6DB-4870-B341-9C49CDE7EB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2F6561C-CF9D-4877-BC3E-0DAA4669B0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BD2DF87-5F35-4626-B380-36CE626A3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D4F6D-62BD-4BE0-8DBF-BE986B3ADEFD}" type="datetimeFigureOut">
              <a:rPr lang="it-IT" smtClean="0"/>
              <a:t>04/11/2020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FD473E4-4E3B-4ECC-A4A1-CADD24A45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08B5437-0B05-472C-AE44-D6D24077B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088A8-3331-423A-8BDF-9D4AD23AA6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1057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5A9A10-CA26-4C82-A8FB-EE01F56DE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482464A-559A-452A-B7A4-108D7539A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D4F6D-62BD-4BE0-8DBF-BE986B3ADEFD}" type="datetimeFigureOut">
              <a:rPr lang="it-IT" smtClean="0"/>
              <a:t>04/11/2020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3352DAC-DFCE-4CB9-BA4C-41ADB91E6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EA548A6-3EF7-4AE5-8CC5-D4776414A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088A8-3331-423A-8BDF-9D4AD23AA6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5517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0B8BD54-1312-4E37-9717-E45D0DDDE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D4F6D-62BD-4BE0-8DBF-BE986B3ADEFD}" type="datetimeFigureOut">
              <a:rPr lang="it-IT" smtClean="0"/>
              <a:t>04/11/2020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3EA76AB-CBD0-4660-B527-81A817E08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A1851AB-0DF0-4AB9-A85C-53407DCB3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088A8-3331-423A-8BDF-9D4AD23AA6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3634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0D40FD-F660-4C11-A787-C332AFBEF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C47F35E-CFED-4CF5-A0F8-F4DD03926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C5E1D16-8415-4D5D-B994-B44DE98C97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BA5A95A-3AD9-4174-81BC-B8DB4B483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D4F6D-62BD-4BE0-8DBF-BE986B3ADEFD}" type="datetimeFigureOut">
              <a:rPr lang="it-IT" smtClean="0"/>
              <a:t>04/11/2020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D1D1F52-5F47-4E82-AE97-418D3CD13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0F97DB6-9B41-4AA9-9C74-0E87C3533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088A8-3331-423A-8BDF-9D4AD23AA6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3525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A9712B-7153-4810-9A76-C755CB701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7D571EA-224B-4C0B-A1FD-5AF014DC9B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C6CF2F3-BC06-481E-83DE-EAA78E701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8641A46-F3FD-4EDC-AB31-1C5E904E5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D4F6D-62BD-4BE0-8DBF-BE986B3ADEFD}" type="datetimeFigureOut">
              <a:rPr lang="it-IT" smtClean="0"/>
              <a:t>04/11/2020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8238B2E-DDD3-4C1B-AEDF-593981E14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ED85D63-66F2-446F-82AF-325040C33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088A8-3331-423A-8BDF-9D4AD23AA6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9077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A41DD93-22ED-4D20-A263-E47FB6960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FB33066-1C27-40C8-886C-27ED70E01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E42ABDF-1022-4F1D-A85E-76D6158BB9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D4F6D-62BD-4BE0-8DBF-BE986B3ADEFD}" type="datetimeFigureOut">
              <a:rPr lang="it-IT" smtClean="0"/>
              <a:t>04/11/2020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8C7C076-DDA9-4438-9803-14B055131E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9704DA-7086-48EB-A271-EE95C85FD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088A8-3331-423A-8BDF-9D4AD23AA6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2250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2.wav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tm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.gif"/><Relationship Id="rId4" Type="http://schemas.openxmlformats.org/officeDocument/2006/relationships/audio" Target="../media/media2.wav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.png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isualizza immagine di origine">
            <a:extLst>
              <a:ext uri="{FF2B5EF4-FFF2-40B4-BE49-F238E27FC236}">
                <a16:creationId xmlns:a16="http://schemas.microsoft.com/office/drawing/2014/main" id="{0436D445-4888-47F7-A65B-1D8DD44CD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79" y="302419"/>
            <a:ext cx="9775531" cy="548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 descr="Immagine che contiene bandiera&#10;&#10;Descrizione generata automaticamente">
            <a:extLst>
              <a:ext uri="{FF2B5EF4-FFF2-40B4-BE49-F238E27FC236}">
                <a16:creationId xmlns:a16="http://schemas.microsoft.com/office/drawing/2014/main" id="{BE7DC96C-95CE-4884-82F1-ED45EBF69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32" y="4435094"/>
            <a:ext cx="1678288" cy="127237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27AE571-AF6C-4130-BE8C-21CDB3531E88}"/>
              </a:ext>
            </a:extLst>
          </p:cNvPr>
          <p:cNvSpPr txBox="1"/>
          <p:nvPr/>
        </p:nvSpPr>
        <p:spPr>
          <a:xfrm>
            <a:off x="2938273" y="5695378"/>
            <a:ext cx="5901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accent5">
                    <a:lumMod val="50000"/>
                  </a:schemeClr>
                </a:solidFill>
                <a:latin typeface="Forte" panose="03060902040502070203" pitchFamily="66" charset="0"/>
              </a:rPr>
              <a:t>Class 4 D     </a:t>
            </a:r>
          </a:p>
          <a:p>
            <a:pPr algn="ctr"/>
            <a:r>
              <a:rPr lang="it-IT" sz="3600" b="1" dirty="0" err="1">
                <a:solidFill>
                  <a:schemeClr val="accent5">
                    <a:lumMod val="50000"/>
                  </a:schemeClr>
                </a:solidFill>
                <a:latin typeface="Forte" panose="03060902040502070203" pitchFamily="66" charset="0"/>
              </a:rPr>
              <a:t>Teacher</a:t>
            </a:r>
            <a:r>
              <a:rPr lang="it-IT" sz="3600" b="1">
                <a:solidFill>
                  <a:schemeClr val="accent5">
                    <a:lumMod val="50000"/>
                  </a:schemeClr>
                </a:solidFill>
                <a:latin typeface="Forte" panose="03060902040502070203" pitchFamily="66" charset="0"/>
              </a:rPr>
              <a:t>   </a:t>
            </a:r>
            <a:r>
              <a:rPr lang="it-IT" sz="3600" b="1" dirty="0">
                <a:solidFill>
                  <a:schemeClr val="accent5">
                    <a:lumMod val="50000"/>
                  </a:schemeClr>
                </a:solidFill>
                <a:latin typeface="Forte" panose="03060902040502070203" pitchFamily="66" charset="0"/>
              </a:rPr>
              <a:t>Anna Toscano</a:t>
            </a:r>
          </a:p>
        </p:txBody>
      </p:sp>
    </p:spTree>
    <p:extLst>
      <p:ext uri="{BB962C8B-B14F-4D97-AF65-F5344CB8AC3E}">
        <p14:creationId xmlns:p14="http://schemas.microsoft.com/office/powerpoint/2010/main" val="347950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horzBrick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CF1797C0-317B-4AD7-A72E-3CE07F4EB5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02" y="132069"/>
            <a:ext cx="6489909" cy="6725931"/>
          </a:xfrm>
          <a:prstGeom prst="rect">
            <a:avLst/>
          </a:prstGeom>
        </p:spPr>
      </p:pic>
      <p:pic>
        <p:nvPicPr>
          <p:cNvPr id="1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EC585122-ECC9-42A2-85E8-EC833D1CF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72551" y="464740"/>
            <a:ext cx="809373" cy="809373"/>
          </a:xfrm>
          <a:prstGeom prst="rect">
            <a:avLst/>
          </a:prstGeom>
        </p:spPr>
      </p:pic>
      <p:pic>
        <p:nvPicPr>
          <p:cNvPr id="2" name="20201103_002">
            <a:hlinkClick r:id="" action="ppaction://media"/>
            <a:extLst>
              <a:ext uri="{FF2B5EF4-FFF2-40B4-BE49-F238E27FC236}">
                <a16:creationId xmlns:a16="http://schemas.microsoft.com/office/drawing/2014/main" id="{B173FE3F-5B6D-452B-B93F-A78C61CB26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8244" y="5455672"/>
            <a:ext cx="917985" cy="91798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B2677C4-2585-42AA-9455-B253B57AA8BF}"/>
              </a:ext>
            </a:extLst>
          </p:cNvPr>
          <p:cNvSpPr txBox="1"/>
          <p:nvPr/>
        </p:nvSpPr>
        <p:spPr>
          <a:xfrm>
            <a:off x="7174299" y="5591498"/>
            <a:ext cx="1488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err="1">
                <a:solidFill>
                  <a:schemeClr val="accent1">
                    <a:lumMod val="75000"/>
                  </a:schemeClr>
                </a:solidFill>
              </a:rPr>
              <a:t>Listen</a:t>
            </a:r>
            <a:endParaRPr lang="it-IT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Immagine 4" descr="Immagine che contiene testo, femmina&#10;&#10;Descrizione generata automaticamente">
            <a:extLst>
              <a:ext uri="{FF2B5EF4-FFF2-40B4-BE49-F238E27FC236}">
                <a16:creationId xmlns:a16="http://schemas.microsoft.com/office/drawing/2014/main" id="{9891632C-D214-450E-8A23-DAF4750CFF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413" y="1746712"/>
            <a:ext cx="34671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0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2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4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E482BC2C-CF24-48BB-996E-1027BE4DD962}"/>
              </a:ext>
            </a:extLst>
          </p:cNvPr>
          <p:cNvSpPr txBox="1"/>
          <p:nvPr/>
        </p:nvSpPr>
        <p:spPr>
          <a:xfrm>
            <a:off x="1364781" y="801423"/>
            <a:ext cx="4581426" cy="1477328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The </a:t>
            </a:r>
            <a:r>
              <a:rPr lang="it-IT" dirty="0" err="1"/>
              <a:t>adjectives</a:t>
            </a:r>
            <a:endParaRPr lang="it-IT" dirty="0"/>
          </a:p>
          <a:p>
            <a:pPr algn="ctr"/>
            <a:r>
              <a:rPr lang="it-IT" dirty="0"/>
              <a:t>Gli aggettivi </a:t>
            </a:r>
          </a:p>
          <a:p>
            <a:endParaRPr lang="it-IT" dirty="0"/>
          </a:p>
          <a:p>
            <a:r>
              <a:rPr lang="it-IT" dirty="0" err="1"/>
              <a:t>Tall</a:t>
            </a:r>
            <a:r>
              <a:rPr lang="it-IT" dirty="0"/>
              <a:t>, </a:t>
            </a:r>
            <a:r>
              <a:rPr lang="it-IT" dirty="0" err="1"/>
              <a:t>fat</a:t>
            </a:r>
            <a:r>
              <a:rPr lang="it-IT" dirty="0"/>
              <a:t>, long, dark, </a:t>
            </a:r>
            <a:r>
              <a:rPr lang="it-IT" dirty="0" err="1"/>
              <a:t>atletic</a:t>
            </a:r>
            <a:r>
              <a:rPr lang="it-IT" dirty="0"/>
              <a:t> short, </a:t>
            </a:r>
            <a:r>
              <a:rPr lang="it-IT" dirty="0" err="1"/>
              <a:t>brown</a:t>
            </a:r>
            <a:r>
              <a:rPr lang="it-IT" dirty="0"/>
              <a:t>, happy, </a:t>
            </a:r>
            <a:r>
              <a:rPr lang="it-IT" dirty="0" err="1"/>
              <a:t>thin</a:t>
            </a:r>
            <a:r>
              <a:rPr lang="it-IT" dirty="0"/>
              <a:t>, blonde, blue, black, white, </a:t>
            </a:r>
            <a:r>
              <a:rPr lang="it-IT" dirty="0" err="1"/>
              <a:t>old</a:t>
            </a:r>
            <a:r>
              <a:rPr lang="it-IT" dirty="0"/>
              <a:t>, </a:t>
            </a:r>
            <a:r>
              <a:rPr lang="it-IT" dirty="0" err="1"/>
              <a:t>hungry</a:t>
            </a:r>
            <a:r>
              <a:rPr lang="it-IT" dirty="0"/>
              <a:t>…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D041FC7-FD1D-4FBC-88B8-B1A4B30AD5AE}"/>
              </a:ext>
            </a:extLst>
          </p:cNvPr>
          <p:cNvSpPr txBox="1"/>
          <p:nvPr/>
        </p:nvSpPr>
        <p:spPr>
          <a:xfrm>
            <a:off x="7102970" y="1743431"/>
            <a:ext cx="4260915" cy="1477328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Number</a:t>
            </a:r>
          </a:p>
          <a:p>
            <a:pPr algn="ctr"/>
            <a:r>
              <a:rPr lang="it-IT" dirty="0"/>
              <a:t>Numeri</a:t>
            </a:r>
          </a:p>
          <a:p>
            <a:endParaRPr lang="it-IT" dirty="0"/>
          </a:p>
          <a:p>
            <a:r>
              <a:rPr lang="it-IT" dirty="0"/>
              <a:t>42 forty </a:t>
            </a:r>
            <a:r>
              <a:rPr lang="it-IT" dirty="0" err="1"/>
              <a:t>two</a:t>
            </a:r>
            <a:r>
              <a:rPr lang="it-IT" dirty="0"/>
              <a:t>, 28 twenty </a:t>
            </a:r>
            <a:r>
              <a:rPr lang="it-IT" dirty="0" err="1"/>
              <a:t>eight</a:t>
            </a:r>
            <a:r>
              <a:rPr lang="it-IT" dirty="0"/>
              <a:t>, 52 </a:t>
            </a:r>
            <a:r>
              <a:rPr lang="it-IT" dirty="0" err="1"/>
              <a:t>fifty</a:t>
            </a:r>
            <a:r>
              <a:rPr lang="it-IT" dirty="0"/>
              <a:t> </a:t>
            </a:r>
            <a:r>
              <a:rPr lang="it-IT" dirty="0" err="1"/>
              <a:t>two</a:t>
            </a:r>
            <a:r>
              <a:rPr lang="it-IT" dirty="0"/>
              <a:t>, 64 </a:t>
            </a:r>
            <a:r>
              <a:rPr lang="it-IT" dirty="0" err="1"/>
              <a:t>sixty</a:t>
            </a:r>
            <a:r>
              <a:rPr lang="it-IT" dirty="0"/>
              <a:t> </a:t>
            </a:r>
            <a:r>
              <a:rPr lang="it-IT" dirty="0" err="1"/>
              <a:t>four</a:t>
            </a:r>
            <a:r>
              <a:rPr lang="it-IT" dirty="0"/>
              <a:t>….</a:t>
            </a: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A15A7A65-46EB-4245-8D6F-90806C52C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990" y="3058841"/>
            <a:ext cx="5705475" cy="3152775"/>
          </a:xfrm>
          <a:prstGeom prst="rect">
            <a:avLst/>
          </a:prstGeom>
          <a:ln w="57150">
            <a:solidFill>
              <a:srgbClr val="00B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A96A7A10-CB4B-499F-8919-485846CC42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738" y="3318035"/>
            <a:ext cx="1640159" cy="3280317"/>
          </a:xfrm>
          <a:prstGeom prst="rect">
            <a:avLst/>
          </a:prstGeom>
        </p:spPr>
      </p:pic>
      <p:pic>
        <p:nvPicPr>
          <p:cNvPr id="3" name="20201104_001">
            <a:hlinkClick r:id="" action="ppaction://media"/>
            <a:extLst>
              <a:ext uri="{FF2B5EF4-FFF2-40B4-BE49-F238E27FC236}">
                <a16:creationId xmlns:a16="http://schemas.microsoft.com/office/drawing/2014/main" id="{11A08842-7819-4A0C-B9DC-D1A31C5266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88653" y="5210381"/>
            <a:ext cx="1075232" cy="107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37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avolo&#10;&#10;Descrizione generata automaticamente">
            <a:extLst>
              <a:ext uri="{FF2B5EF4-FFF2-40B4-BE49-F238E27FC236}">
                <a16:creationId xmlns:a16="http://schemas.microsoft.com/office/drawing/2014/main" id="{FD05AD53-F5B8-4A89-82D9-5115FB729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78" y="113067"/>
            <a:ext cx="5326892" cy="665394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4505EF3-E78F-45B8-A88B-90650B1142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745" y="4218496"/>
            <a:ext cx="3494976" cy="2220338"/>
          </a:xfrm>
          <a:prstGeom prst="rect">
            <a:avLst/>
          </a:prstGeom>
        </p:spPr>
      </p:pic>
      <p:sp>
        <p:nvSpPr>
          <p:cNvPr id="11" name="Fumetto: ovale 10">
            <a:extLst>
              <a:ext uri="{FF2B5EF4-FFF2-40B4-BE49-F238E27FC236}">
                <a16:creationId xmlns:a16="http://schemas.microsoft.com/office/drawing/2014/main" id="{CC27A26A-7F3B-4C50-B1DA-487A26624788}"/>
              </a:ext>
            </a:extLst>
          </p:cNvPr>
          <p:cNvSpPr/>
          <p:nvPr/>
        </p:nvSpPr>
        <p:spPr>
          <a:xfrm>
            <a:off x="7869902" y="617130"/>
            <a:ext cx="3494975" cy="2220338"/>
          </a:xfrm>
          <a:prstGeom prst="wedgeEllipseCallout">
            <a:avLst>
              <a:gd name="adj1" fmla="val -21687"/>
              <a:gd name="adj2" fmla="val 110051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</a:rPr>
              <a:t>Per esercitarti, completa le attività che trovi a p. 20 di GINGER. </a:t>
            </a:r>
          </a:p>
        </p:txBody>
      </p:sp>
    </p:spTree>
    <p:extLst>
      <p:ext uri="{BB962C8B-B14F-4D97-AF65-F5344CB8AC3E}">
        <p14:creationId xmlns:p14="http://schemas.microsoft.com/office/powerpoint/2010/main" val="387778951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73</Words>
  <Application>Microsoft Office PowerPoint</Application>
  <PresentationFormat>Widescreen</PresentationFormat>
  <Paragraphs>12</Paragraphs>
  <Slides>4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Forte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vincenzo giordano</dc:creator>
  <cp:lastModifiedBy>vincenzo giordano</cp:lastModifiedBy>
  <cp:revision>1</cp:revision>
  <dcterms:created xsi:type="dcterms:W3CDTF">2020-11-03T10:27:10Z</dcterms:created>
  <dcterms:modified xsi:type="dcterms:W3CDTF">2020-11-04T16:02:11Z</dcterms:modified>
</cp:coreProperties>
</file>