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56" r:id="rId4"/>
    <p:sldId id="258" r:id="rId5"/>
    <p:sldId id="260" r:id="rId6"/>
    <p:sldId id="261" r:id="rId7"/>
    <p:sldId id="262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1mLHb4c_bg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61183" y="717453"/>
            <a:ext cx="8409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</a:rPr>
              <a:t>ALLA SCOPERTA DEL MONDO CHE CI CIRCONDA </a:t>
            </a:r>
          </a:p>
          <a:p>
            <a:pPr algn="ctr"/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</a:rPr>
              <a:t>ATTRAVERSO I SENSI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3200" dirty="0" smtClean="0"/>
              <a:t>La vista</a:t>
            </a:r>
          </a:p>
          <a:p>
            <a:pPr algn="ctr"/>
            <a:r>
              <a:rPr lang="it-IT" sz="3200" dirty="0" smtClean="0"/>
              <a:t> </a:t>
            </a:r>
          </a:p>
          <a:p>
            <a:pPr algn="ctr"/>
            <a:r>
              <a:rPr lang="it-IT" sz="3200" dirty="0" smtClean="0"/>
              <a:t>Le parti del viso</a:t>
            </a:r>
          </a:p>
          <a:p>
            <a:pPr algn="ctr"/>
            <a:r>
              <a:rPr lang="it-IT" sz="2000" dirty="0" smtClean="0"/>
              <a:t>Classe1A  Attività interdisciplinare Scienze-Inglese</a:t>
            </a:r>
          </a:p>
          <a:p>
            <a:pPr algn="ctr"/>
            <a:r>
              <a:rPr lang="it-IT" sz="2000" dirty="0" err="1" smtClean="0"/>
              <a:t>Ins</a:t>
            </a:r>
            <a:r>
              <a:rPr lang="it-IT" sz="2000" dirty="0" smtClean="0"/>
              <a:t>. Ricci T.- </a:t>
            </a:r>
            <a:r>
              <a:rPr lang="it-IT" sz="2000" dirty="0" err="1" smtClean="0"/>
              <a:t>Ins</a:t>
            </a:r>
            <a:r>
              <a:rPr lang="it-IT" sz="2000" dirty="0" smtClean="0"/>
              <a:t>. Perna F.</a:t>
            </a:r>
          </a:p>
          <a:p>
            <a:pPr algn="ctr"/>
            <a:r>
              <a:rPr lang="it-IT" sz="2000" dirty="0" smtClean="0"/>
              <a:t>26/11/2020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9201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getto 1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4321" y="1071154"/>
            <a:ext cx="3409406" cy="2979682"/>
          </a:xfrm>
        </p:spPr>
        <p:txBody>
          <a:bodyPr/>
          <a:lstStyle/>
          <a:p>
            <a:r>
              <a:rPr lang="it-IT" b="1" dirty="0" smtClean="0"/>
              <a:t>THE FACE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23" y="470263"/>
            <a:ext cx="7127592" cy="60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4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549616"/>
            <a:ext cx="5159829" cy="4576864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972491" y="313510"/>
            <a:ext cx="6008916" cy="914400"/>
          </a:xfrm>
        </p:spPr>
        <p:txBody>
          <a:bodyPr/>
          <a:lstStyle/>
          <a:p>
            <a:pPr algn="ctr"/>
            <a:r>
              <a:rPr lang="it-IT" dirty="0" smtClean="0"/>
              <a:t>FACE PARTS</a:t>
            </a:r>
            <a:endParaRPr lang="it-IT" dirty="0"/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29" y="5227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2024743"/>
            <a:ext cx="4415245" cy="40494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131" y="1515291"/>
            <a:ext cx="4466871" cy="4715692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ONE EYE                   TWO EYES</a:t>
            </a:r>
            <a:endParaRPr lang="it-IT" dirty="0"/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0868" y="748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7684"/>
          <a:stretch/>
        </p:blipFill>
        <p:spPr>
          <a:xfrm>
            <a:off x="522514" y="1175657"/>
            <a:ext cx="4062550" cy="44266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b="7411"/>
          <a:stretch/>
        </p:blipFill>
        <p:spPr>
          <a:xfrm>
            <a:off x="5734594" y="1175658"/>
            <a:ext cx="4023360" cy="4426652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1338" y="566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8294"/>
          <a:stretch/>
        </p:blipFill>
        <p:spPr>
          <a:xfrm>
            <a:off x="5568641" y="1085441"/>
            <a:ext cx="3705361" cy="33448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29" y="1019533"/>
            <a:ext cx="3803226" cy="3384266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677334" y="5225143"/>
            <a:ext cx="8596668" cy="888275"/>
          </a:xfrm>
        </p:spPr>
        <p:txBody>
          <a:bodyPr>
            <a:normAutofit/>
          </a:bodyPr>
          <a:lstStyle/>
          <a:p>
            <a:r>
              <a:rPr lang="it-IT" dirty="0" smtClean="0"/>
              <a:t>ONE EAR                          TWO EARS</a:t>
            </a:r>
            <a:endParaRPr lang="it-IT" dirty="0"/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2408" y="173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77335" y="2664824"/>
            <a:ext cx="8596668" cy="4036422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 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 MY FACE</a:t>
            </a:r>
            <a:r>
              <a:rPr lang="it-I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ASCOLTA E RIPETI LE PAROLE</a:t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LINK:</a:t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https://www.youtube.com/watch?v=TIJwDOAJElE 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 VIDEO ASCOLTA LA CANZONE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LINK: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it-I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www.youtube.com/watch?v=G1mLHb4c_bg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WORK.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677335" y="0"/>
            <a:ext cx="8596668" cy="2926080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DISEGNA E COLORA IL TUO VISO SUL QUADERNO. ACCANTO A CIASCUNA PARTE DEL VISO, COPIA IL NOME IN INGLESE</a:t>
            </a: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 CANALE YOU TUBE GUARDA I SEGUENTI VIDEO:</a:t>
            </a: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</TotalTime>
  <Words>86</Words>
  <Application>Microsoft Office PowerPoint</Application>
  <PresentationFormat>Widescreen</PresentationFormat>
  <Paragraphs>17</Paragraphs>
  <Slides>8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Sfaccettatura</vt:lpstr>
      <vt:lpstr>Presentazione standard di PowerPoint</vt:lpstr>
      <vt:lpstr>Presentazione standard di PowerPoint</vt:lpstr>
      <vt:lpstr>THE FACE</vt:lpstr>
      <vt:lpstr>FACE PARTS</vt:lpstr>
      <vt:lpstr>        ONE EYE                   TWO EYES</vt:lpstr>
      <vt:lpstr>Presentazione standard di PowerPoint</vt:lpstr>
      <vt:lpstr>ONE EAR                          TWO EARS</vt:lpstr>
      <vt:lpstr>DAL VIDEO LOVE MY FACE ASCOLTA E RIPETI LE PAROLE IL LINK: https://www.youtube.com/watch?v=TIJwDOAJElE   DAL VIDEO ASCOLTA LA CANZONE IL LINK: https://www.youtube.com/watch?v=G1mLHb4c_bg  GOOD WORK.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MyPc</dc:creator>
  <cp:lastModifiedBy>tizia</cp:lastModifiedBy>
  <cp:revision>14</cp:revision>
  <dcterms:created xsi:type="dcterms:W3CDTF">2020-11-24T20:54:08Z</dcterms:created>
  <dcterms:modified xsi:type="dcterms:W3CDTF">2020-11-26T15:57:45Z</dcterms:modified>
</cp:coreProperties>
</file>