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1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11/13/2020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IL PAESE SENZA PUNTA</a:t>
            </a:r>
            <a:br>
              <a:rPr lang="it-IT" dirty="0" smtClean="0"/>
            </a:br>
            <a:r>
              <a:rPr lang="it-IT" dirty="0" smtClean="0"/>
              <a:t>di Gianni </a:t>
            </a:r>
            <a:r>
              <a:rPr lang="it-IT" dirty="0" err="1" smtClean="0"/>
              <a:t>Rodari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2234057"/>
          </a:xfrm>
        </p:spPr>
        <p:txBody>
          <a:bodyPr>
            <a:noAutofit/>
          </a:bodyPr>
          <a:lstStyle/>
          <a:p>
            <a:r>
              <a:rPr lang="it-IT" sz="2000" dirty="0" smtClean="0">
                <a:solidFill>
                  <a:schemeClr val="tx1"/>
                </a:solidFill>
              </a:rPr>
              <a:t>In occasione della Giornata della Gentilezza</a:t>
            </a:r>
          </a:p>
          <a:p>
            <a:r>
              <a:rPr lang="it-IT" sz="2000" dirty="0" smtClean="0">
                <a:solidFill>
                  <a:schemeClr val="tx1"/>
                </a:solidFill>
              </a:rPr>
              <a:t>13 Novembre 2020</a:t>
            </a:r>
          </a:p>
          <a:p>
            <a:r>
              <a:rPr lang="it-IT" sz="2000" dirty="0" smtClean="0">
                <a:solidFill>
                  <a:schemeClr val="tx1"/>
                </a:solidFill>
              </a:rPr>
              <a:t>CLASSE 1A CAPOLUOGO</a:t>
            </a:r>
          </a:p>
          <a:p>
            <a:r>
              <a:rPr lang="it-IT" sz="2000" dirty="0" err="1" smtClean="0">
                <a:solidFill>
                  <a:schemeClr val="tx1"/>
                </a:solidFill>
              </a:rPr>
              <a:t>Ins</a:t>
            </a:r>
            <a:r>
              <a:rPr lang="it-IT" sz="2000" dirty="0" smtClean="0">
                <a:solidFill>
                  <a:schemeClr val="tx1"/>
                </a:solidFill>
              </a:rPr>
              <a:t>. Ricci Tiziana</a:t>
            </a:r>
            <a:endParaRPr lang="it-IT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912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623" y="415498"/>
            <a:ext cx="3515169" cy="2461319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05" y="1046423"/>
            <a:ext cx="4569629" cy="2632106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011" y="4013380"/>
            <a:ext cx="1819275" cy="251460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245" y="3504487"/>
            <a:ext cx="4089547" cy="2862683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03032" y="0"/>
            <a:ext cx="70982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ASCOLTA LA STORIA </a:t>
            </a:r>
            <a:r>
              <a:rPr lang="it-IT" sz="2400" dirty="0"/>
              <a:t>D</a:t>
            </a:r>
            <a:r>
              <a:rPr lang="it-IT" sz="2400" dirty="0" smtClean="0"/>
              <a:t>EL VIDEO ALLEGATO  E </a:t>
            </a:r>
            <a:br>
              <a:rPr lang="it-IT" sz="2400" dirty="0" smtClean="0"/>
            </a:br>
            <a:r>
              <a:rPr lang="it-IT" sz="2400" dirty="0" smtClean="0"/>
              <a:t>ILLUSTRA </a:t>
            </a:r>
            <a:r>
              <a:rPr lang="it-IT" sz="2400" dirty="0" smtClean="0"/>
              <a:t>SUL TUO QUADERNO  I PERSONAGGI 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921697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184856" y="1300766"/>
            <a:ext cx="741889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dirty="0" smtClean="0">
                <a:solidFill>
                  <a:schemeClr val="accent1"/>
                </a:solidFill>
              </a:rPr>
              <a:t>UN MONDO SONANTE….</a:t>
            </a:r>
          </a:p>
          <a:p>
            <a:r>
              <a:rPr lang="it-IT" sz="4400" dirty="0">
                <a:solidFill>
                  <a:schemeClr val="accent1"/>
                </a:solidFill>
              </a:rPr>
              <a:t> </a:t>
            </a:r>
            <a:r>
              <a:rPr lang="it-IT" sz="4400" dirty="0" smtClean="0">
                <a:solidFill>
                  <a:schemeClr val="accent1"/>
                </a:solidFill>
              </a:rPr>
              <a:t>             I SUONI DEL CORPO</a:t>
            </a:r>
            <a:endParaRPr lang="it-IT" sz="4400" dirty="0">
              <a:solidFill>
                <a:schemeClr val="accent1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5975799" y="3185197"/>
            <a:ext cx="24401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 ATTIVITA’ DI MUSICA </a:t>
            </a:r>
          </a:p>
          <a:p>
            <a:r>
              <a:rPr lang="it-IT" dirty="0" err="1" smtClean="0"/>
              <a:t>Ins</a:t>
            </a:r>
            <a:r>
              <a:rPr lang="it-IT" dirty="0" smtClean="0"/>
              <a:t>. MOCCIA GAETANO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06575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4"/>
          <a:srcRect l="34130" t="22140" r="32216" b="22051"/>
          <a:stretch/>
        </p:blipFill>
        <p:spPr>
          <a:xfrm>
            <a:off x="3940936" y="721217"/>
            <a:ext cx="4378817" cy="4082603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1249251" y="5112913"/>
            <a:ext cx="8196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https://digimparoprimaria.capitello.it/app/books/CPAC90_4262861E/pdf/34</a:t>
            </a:r>
            <a:endParaRPr lang="it-IT" dirty="0"/>
          </a:p>
        </p:txBody>
      </p:sp>
      <p:pic>
        <p:nvPicPr>
          <p:cNvPr id="4" name="WhatsApp Audio 2020-11-13 at 14.26.24 (online-audio-converter.com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249251" y="72121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792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19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/>
          <a:srcRect l="33734" t="24957" r="35284" b="18177"/>
          <a:stretch/>
        </p:blipFill>
        <p:spPr>
          <a:xfrm>
            <a:off x="334850" y="115910"/>
            <a:ext cx="4842457" cy="4997168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708338" y="5525037"/>
            <a:ext cx="8196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https://digimparoprimaria.capitello.it/app/books/CPAC90_4262861E/pdf/35</a:t>
            </a:r>
          </a:p>
        </p:txBody>
      </p:sp>
    </p:spTree>
    <p:extLst>
      <p:ext uri="{BB962C8B-B14F-4D97-AF65-F5344CB8AC3E}">
        <p14:creationId xmlns:p14="http://schemas.microsoft.com/office/powerpoint/2010/main" val="1046521686"/>
      </p:ext>
    </p:extLst>
  </p:cSld>
  <p:clrMapOvr>
    <a:masterClrMapping/>
  </p:clrMapOvr>
</p:sld>
</file>

<file path=ppt/theme/theme1.xml><?xml version="1.0" encoding="utf-8"?>
<a:theme xmlns:a="http://schemas.openxmlformats.org/drawingml/2006/main" name="Sfaccettatur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29</TotalTime>
  <Words>51</Words>
  <Application>Microsoft Office PowerPoint</Application>
  <PresentationFormat>Widescreen</PresentationFormat>
  <Paragraphs>12</Paragraphs>
  <Slides>5</Slides>
  <Notes>0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9" baseType="lpstr">
      <vt:lpstr>Arial</vt:lpstr>
      <vt:lpstr>Trebuchet MS</vt:lpstr>
      <vt:lpstr>Wingdings 3</vt:lpstr>
      <vt:lpstr>Sfaccettatura</vt:lpstr>
      <vt:lpstr>IL PAESE SENZA PUNTA di Gianni Rodari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PAESE SENZA PUNTE di Gianni Rodari</dc:title>
  <dc:creator>tizia</dc:creator>
  <cp:lastModifiedBy>tizia</cp:lastModifiedBy>
  <cp:revision>4</cp:revision>
  <dcterms:created xsi:type="dcterms:W3CDTF">2020-11-13T14:45:56Z</dcterms:created>
  <dcterms:modified xsi:type="dcterms:W3CDTF">2020-11-13T15:20:24Z</dcterms:modified>
</cp:coreProperties>
</file>