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6"/>
  </p:notesMasterIdLst>
  <p:sldIdLst>
    <p:sldId id="261" r:id="rId2"/>
    <p:sldId id="259" r:id="rId3"/>
    <p:sldId id="260" r:id="rId4"/>
    <p:sldId id="26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39" autoAdjust="0"/>
  </p:normalViewPr>
  <p:slideViewPr>
    <p:cSldViewPr snapToGrid="0">
      <p:cViewPr varScale="1">
        <p:scale>
          <a:sx n="77" d="100"/>
          <a:sy n="77" d="100"/>
        </p:scale>
        <p:origin x="9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D2FA2-BD09-4125-84A4-E361FFAEEEE3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9FE77-EA66-4A52-B04C-74EC2F01F1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77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9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02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78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4128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544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8765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030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923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1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284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34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62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1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44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63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14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48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33E4A73-0F89-40E7-837A-472D40732525}" type="datetimeFigureOut">
              <a:rPr lang="it-IT" smtClean="0"/>
              <a:t>19/11/2020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355F33-E2C3-482C-B3FF-A34568A3B3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058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Erba" TargetMode="External"/><Relationship Id="rId13" Type="http://schemas.openxmlformats.org/officeDocument/2006/relationships/hyperlink" Target="https://creativecommons.org/licenses/by-nc/3.0/" TargetMode="Externa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12" Type="http://schemas.openxmlformats.org/officeDocument/2006/relationships/hyperlink" Target="https://www.dietando.it/8796/mirtilli-si-possono-mangiare-durante-la-dieta" TargetMode="External"/><Relationship Id="rId17" Type="http://schemas.openxmlformats.org/officeDocument/2006/relationships/hyperlink" Target="https://it.wikipedia.org/wiki/Fango" TargetMode="External"/><Relationship Id="rId2" Type="http://schemas.openxmlformats.org/officeDocument/2006/relationships/audio" Target="../media/media3.m4a"/><Relationship Id="rId16" Type="http://schemas.openxmlformats.org/officeDocument/2006/relationships/image" Target="../media/image9.jpg"/><Relationship Id="rId1" Type="http://schemas.microsoft.com/office/2007/relationships/media" Target="../media/media3.m4a"/><Relationship Id="rId6" Type="http://schemas.openxmlformats.org/officeDocument/2006/relationships/hyperlink" Target="https://it.m.wikipedia.org/wiki/Fragol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jpg"/><Relationship Id="rId15" Type="http://schemas.openxmlformats.org/officeDocument/2006/relationships/hyperlink" Target="https://it.wikipedia.org/wiki/Arancia_di_Ribera" TargetMode="External"/><Relationship Id="rId10" Type="http://schemas.openxmlformats.org/officeDocument/2006/relationships/hyperlink" Target="https://pezzalina89.wordpress.com/2014/11/26/guida-agli-usi-del-limone-per-la-pulizia-della-casa/" TargetMode="External"/><Relationship Id="rId19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openxmlformats.org/officeDocument/2006/relationships/image" Target="../media/image6.jpg"/><Relationship Id="rId1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pngimg.com/download/23533" TargetMode="External"/><Relationship Id="rId3" Type="http://schemas.microsoft.com/office/2007/relationships/media" Target="../media/media4.m4a"/><Relationship Id="rId7" Type="http://schemas.openxmlformats.org/officeDocument/2006/relationships/hyperlink" Target="http://www.allwhitebackground.com/ink.html" TargetMode="External"/><Relationship Id="rId12" Type="http://schemas.openxmlformats.org/officeDocument/2006/relationships/image" Target="../media/image14.png"/><Relationship Id="rId2" Type="http://schemas.openxmlformats.org/officeDocument/2006/relationships/video" Target="https://www.youtube.com/embed/ya_GIIx5Vwo?feature=oembed" TargetMode="External"/><Relationship Id="rId16" Type="http://schemas.openxmlformats.org/officeDocument/2006/relationships/image" Target="../media/image2.png"/><Relationship Id="rId1" Type="http://schemas.openxmlformats.org/officeDocument/2006/relationships/video" Target="https://www.youtube.com/embed/hfUNJwrHtZ8?feature=oembed" TargetMode="External"/><Relationship Id="rId6" Type="http://schemas.openxmlformats.org/officeDocument/2006/relationships/image" Target="../media/image11.gif"/><Relationship Id="rId11" Type="http://schemas.openxmlformats.org/officeDocument/2006/relationships/hyperlink" Target="https://www.pexels.com/photo/red-roses-697259/" TargetMode="Externa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jpeg"/><Relationship Id="rId10" Type="http://schemas.openxmlformats.org/officeDocument/2006/relationships/image" Target="../media/image13.jpeg"/><Relationship Id="rId4" Type="http://schemas.openxmlformats.org/officeDocument/2006/relationships/audio" Target="../media/media4.m4a"/><Relationship Id="rId9" Type="http://schemas.openxmlformats.org/officeDocument/2006/relationships/hyperlink" Target="http://pngimg.com/download/2987" TargetMode="External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A5481D1-1C77-4E88-8AD4-A1F71BD6D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647700"/>
            <a:ext cx="10648950" cy="55626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F5D845-0058-4BCB-B653-D841EC79C8F1}"/>
              </a:ext>
            </a:extLst>
          </p:cNvPr>
          <p:cNvSpPr txBox="1"/>
          <p:nvPr/>
        </p:nvSpPr>
        <p:spPr>
          <a:xfrm>
            <a:off x="1386840" y="601980"/>
            <a:ext cx="6106160" cy="78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1F4E79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Arial" panose="020B0604020202020204" pitchFamily="34" charset="0"/>
              </a:rPr>
              <a:t>COLOR YOUR LIFE</a:t>
            </a:r>
            <a:endParaRPr lang="it-IT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2C18C7E-36B1-4AC4-9374-4456B9F60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2960" y="4645577"/>
            <a:ext cx="487363" cy="487363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7DC6D57-36E8-4EBF-8FA9-0293CC0485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3917" y="7492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21D9DF6-FA27-4916-8A96-A53FD0F7C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11" y="127154"/>
            <a:ext cx="2409825" cy="18097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6B12180-AF40-42E9-8800-947C79916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7335" y="301842"/>
            <a:ext cx="1061158" cy="173114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E481D65-4F8D-41AF-BF74-47B9A15D3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95377" y="2153281"/>
            <a:ext cx="2749365" cy="20955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E1BCCB8-A778-4E97-9FCE-07E15CA3A1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85595" y="4825012"/>
            <a:ext cx="3050898" cy="155672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B16C79B-1534-45E5-818E-78692EEBD3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67335" y="2709909"/>
            <a:ext cx="1922292" cy="143818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365B454-7852-4836-8499-19D4B849E30F}"/>
              </a:ext>
            </a:extLst>
          </p:cNvPr>
          <p:cNvSpPr txBox="1"/>
          <p:nvPr/>
        </p:nvSpPr>
        <p:spPr>
          <a:xfrm>
            <a:off x="4347191" y="6988391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12" tooltip="https://www.dietando.it/8796/mirtilli-si-possono-mangiare-durante-la-dieta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13" tooltip="https://creativecommons.org/licenses/by-nc/3.0/"/>
              </a:rPr>
              <a:t>CC BY-NC</a:t>
            </a:r>
            <a:endParaRPr lang="it-IT" sz="90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6F88EE09-486A-439D-B3F8-AE2F12A4FD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491869">
            <a:off x="9394535" y="5087925"/>
            <a:ext cx="2151051" cy="123372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A6377DAC-2A00-43B2-A856-CA2FDBA21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9824549" y="297326"/>
            <a:ext cx="1908421" cy="12190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31BA72-5F8C-46B9-A1EB-F90DC5E6079C}"/>
              </a:ext>
            </a:extLst>
          </p:cNvPr>
          <p:cNvSpPr txBox="1"/>
          <p:nvPr/>
        </p:nvSpPr>
        <p:spPr>
          <a:xfrm>
            <a:off x="1991906" y="875210"/>
            <a:ext cx="6107836" cy="76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         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STRAWBERRY 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06B061B-F26F-4A15-BABC-5AD86EDF17C8}"/>
              </a:ext>
            </a:extLst>
          </p:cNvPr>
          <p:cNvSpPr txBox="1"/>
          <p:nvPr/>
        </p:nvSpPr>
        <p:spPr>
          <a:xfrm>
            <a:off x="3416963" y="5116536"/>
            <a:ext cx="1385348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FFC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YELLOW</a:t>
            </a:r>
            <a:endParaRPr lang="it-IT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LEMON </a:t>
            </a:r>
            <a:endParaRPr lang="it-IT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DD2D09-73CB-40FB-B686-EEF8900C3DE5}"/>
              </a:ext>
            </a:extLst>
          </p:cNvPr>
          <p:cNvSpPr txBox="1"/>
          <p:nvPr/>
        </p:nvSpPr>
        <p:spPr>
          <a:xfrm>
            <a:off x="8265112" y="270657"/>
            <a:ext cx="13452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843C0C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BROWN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BAE490-6739-4F3B-977E-2DAFD8C0997F}"/>
              </a:ext>
            </a:extLst>
          </p:cNvPr>
          <p:cNvSpPr txBox="1"/>
          <p:nvPr/>
        </p:nvSpPr>
        <p:spPr>
          <a:xfrm>
            <a:off x="8627744" y="793658"/>
            <a:ext cx="998520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843C0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MUD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B38FE6F-6125-4926-AF8E-B0179999D475}"/>
              </a:ext>
            </a:extLst>
          </p:cNvPr>
          <p:cNvSpPr txBox="1"/>
          <p:nvPr/>
        </p:nvSpPr>
        <p:spPr>
          <a:xfrm>
            <a:off x="7463954" y="2522133"/>
            <a:ext cx="13554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</a:t>
            </a:r>
            <a:endParaRPr lang="it-IT" sz="11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55B5263-6BCE-4455-8BCB-8DCC4308A344}"/>
              </a:ext>
            </a:extLst>
          </p:cNvPr>
          <p:cNvSpPr txBox="1"/>
          <p:nvPr/>
        </p:nvSpPr>
        <p:spPr>
          <a:xfrm>
            <a:off x="7614748" y="3019366"/>
            <a:ext cx="101299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71AE2C9-3C85-4F4A-9BD1-1FA414A248FA}"/>
              </a:ext>
            </a:extLst>
          </p:cNvPr>
          <p:cNvSpPr txBox="1"/>
          <p:nvPr/>
        </p:nvSpPr>
        <p:spPr>
          <a:xfrm>
            <a:off x="2905911" y="2953157"/>
            <a:ext cx="1922292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1F4E7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BLUE                                                  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BLUEBERRY 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1A9C1C4-890C-45FF-9833-952A5FE971DA}"/>
              </a:ext>
            </a:extLst>
          </p:cNvPr>
          <p:cNvSpPr txBox="1"/>
          <p:nvPr/>
        </p:nvSpPr>
        <p:spPr>
          <a:xfrm>
            <a:off x="7614748" y="5227822"/>
            <a:ext cx="13554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ED7D3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ORANGE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E8233D0-300F-4642-9453-FE3D81CB2C54}"/>
              </a:ext>
            </a:extLst>
          </p:cNvPr>
          <p:cNvSpPr txBox="1"/>
          <p:nvPr/>
        </p:nvSpPr>
        <p:spPr>
          <a:xfrm>
            <a:off x="7799996" y="5603374"/>
            <a:ext cx="1295381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ORANGE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A0EF4A74-F0F6-44BF-AC25-1D030F1860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92" y="2764294"/>
            <a:ext cx="2022531" cy="1588635"/>
          </a:xfrm>
          <a:prstGeom prst="rect">
            <a:avLst/>
          </a:prstGeom>
        </p:spPr>
      </p:pic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5A1C1E1E-F3AA-4233-9CD8-5C2F3E52F96E}"/>
              </a:ext>
            </a:extLst>
          </p:cNvPr>
          <p:cNvCxnSpPr/>
          <p:nvPr/>
        </p:nvCxnSpPr>
        <p:spPr>
          <a:xfrm flipH="1" flipV="1">
            <a:off x="3647601" y="1811830"/>
            <a:ext cx="1079847" cy="773005"/>
          </a:xfrm>
          <a:prstGeom prst="straightConnector1">
            <a:avLst/>
          </a:prstGeom>
          <a:ln>
            <a:solidFill>
              <a:schemeClr val="accent6">
                <a:lumMod val="5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03910518-0285-4D5D-AD27-77F7AFDA40EE}"/>
              </a:ext>
            </a:extLst>
          </p:cNvPr>
          <p:cNvCxnSpPr>
            <a:cxnSpLocks/>
          </p:cNvCxnSpPr>
          <p:nvPr/>
        </p:nvCxnSpPr>
        <p:spPr>
          <a:xfrm flipH="1" flipV="1">
            <a:off x="4109638" y="3721444"/>
            <a:ext cx="718565" cy="47766"/>
          </a:xfrm>
          <a:prstGeom prst="straightConnector1">
            <a:avLst/>
          </a:prstGeom>
          <a:ln>
            <a:solidFill>
              <a:schemeClr val="accent6">
                <a:lumMod val="5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A52D28CB-547B-4249-9F41-F7469E8B1E63}"/>
              </a:ext>
            </a:extLst>
          </p:cNvPr>
          <p:cNvCxnSpPr/>
          <p:nvPr/>
        </p:nvCxnSpPr>
        <p:spPr>
          <a:xfrm flipH="1">
            <a:off x="4727448" y="4346853"/>
            <a:ext cx="722376" cy="769683"/>
          </a:xfrm>
          <a:prstGeom prst="straightConnector1">
            <a:avLst/>
          </a:prstGeom>
          <a:ln>
            <a:solidFill>
              <a:schemeClr val="accent6">
                <a:lumMod val="5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FCAD6F75-49C7-4413-A0E6-41897B7D4F41}"/>
              </a:ext>
            </a:extLst>
          </p:cNvPr>
          <p:cNvCxnSpPr>
            <a:cxnSpLocks/>
          </p:cNvCxnSpPr>
          <p:nvPr/>
        </p:nvCxnSpPr>
        <p:spPr>
          <a:xfrm flipV="1">
            <a:off x="7286999" y="1325528"/>
            <a:ext cx="1011028" cy="1259307"/>
          </a:xfrm>
          <a:prstGeom prst="straightConnector1">
            <a:avLst/>
          </a:prstGeom>
          <a:ln>
            <a:solidFill>
              <a:schemeClr val="accent6">
                <a:lumMod val="5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8703CF62-0557-4592-B569-EFFAF43B9636}"/>
              </a:ext>
            </a:extLst>
          </p:cNvPr>
          <p:cNvCxnSpPr>
            <a:cxnSpLocks/>
          </p:cNvCxnSpPr>
          <p:nvPr/>
        </p:nvCxnSpPr>
        <p:spPr>
          <a:xfrm flipV="1">
            <a:off x="7402712" y="3668488"/>
            <a:ext cx="862400" cy="52956"/>
          </a:xfrm>
          <a:prstGeom prst="straightConnector1">
            <a:avLst/>
          </a:prstGeom>
          <a:ln>
            <a:solidFill>
              <a:schemeClr val="accent6">
                <a:lumMod val="5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EB4DBF82-5FFF-40FC-A188-9F66A8BF6AA8}"/>
              </a:ext>
            </a:extLst>
          </p:cNvPr>
          <p:cNvCxnSpPr/>
          <p:nvPr/>
        </p:nvCxnSpPr>
        <p:spPr>
          <a:xfrm>
            <a:off x="6903530" y="4489731"/>
            <a:ext cx="711218" cy="690588"/>
          </a:xfrm>
          <a:prstGeom prst="straightConnector1">
            <a:avLst/>
          </a:prstGeom>
          <a:ln>
            <a:solidFill>
              <a:schemeClr val="accent6">
                <a:lumMod val="5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C4A513C-94E1-4939-AEB2-9078E390A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43842" y="437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1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C7EA5F-8F33-4684-910A-392EA96051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654" t="13157" r="15380" b="7894"/>
          <a:stretch/>
        </p:blipFill>
        <p:spPr>
          <a:xfrm>
            <a:off x="475487" y="594360"/>
            <a:ext cx="2048257" cy="15636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D1F04C8-B7BB-467F-B266-953EAED9AE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1235" y="2862072"/>
            <a:ext cx="2477953" cy="25054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5072DE1-7F8D-485F-89E9-CE28584DB6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6769" t="1067" r="25573" b="5734"/>
          <a:stretch/>
        </p:blipFill>
        <p:spPr>
          <a:xfrm>
            <a:off x="8101584" y="365760"/>
            <a:ext cx="3438144" cy="280720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3052003-1509-4FCD-B91F-DDC98BA54F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1349024" flipV="1">
            <a:off x="8931995" y="3739075"/>
            <a:ext cx="3318517" cy="291079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DA12793-E193-4972-B758-DA9E5C205F06}"/>
              </a:ext>
            </a:extLst>
          </p:cNvPr>
          <p:cNvSpPr txBox="1"/>
          <p:nvPr/>
        </p:nvSpPr>
        <p:spPr>
          <a:xfrm>
            <a:off x="2953440" y="988918"/>
            <a:ext cx="130948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INK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28DD8D3-BADE-4228-AC31-1E6D60BABEAA}"/>
              </a:ext>
            </a:extLst>
          </p:cNvPr>
          <p:cNvSpPr txBox="1"/>
          <p:nvPr/>
        </p:nvSpPr>
        <p:spPr>
          <a:xfrm>
            <a:off x="3027309" y="4114800"/>
            <a:ext cx="1379054" cy="772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7030A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PURPLE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GRAPES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895D03-B94E-4137-BDA4-4EAE4F9F70A7}"/>
              </a:ext>
            </a:extLst>
          </p:cNvPr>
          <p:cNvSpPr txBox="1"/>
          <p:nvPr/>
        </p:nvSpPr>
        <p:spPr>
          <a:xfrm>
            <a:off x="6581223" y="988917"/>
            <a:ext cx="1230934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FF339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PINK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FF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6A52B16-E6F8-4C76-B9D1-86505CFC268A}"/>
              </a:ext>
            </a:extLst>
          </p:cNvPr>
          <p:cNvSpPr txBox="1"/>
          <p:nvPr/>
        </p:nvSpPr>
        <p:spPr>
          <a:xfrm>
            <a:off x="7196690" y="4114800"/>
            <a:ext cx="1036619" cy="772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40404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GREY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MOUSE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Fumetto: ovale 25">
            <a:extLst>
              <a:ext uri="{FF2B5EF4-FFF2-40B4-BE49-F238E27FC236}">
                <a16:creationId xmlns:a16="http://schemas.microsoft.com/office/drawing/2014/main" id="{CCF75CBA-A057-4CED-907B-FDEAC2450096}"/>
              </a:ext>
            </a:extLst>
          </p:cNvPr>
          <p:cNvSpPr/>
          <p:nvPr/>
        </p:nvSpPr>
        <p:spPr>
          <a:xfrm>
            <a:off x="2724779" y="1746917"/>
            <a:ext cx="5232091" cy="223031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1F4E79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COLOUR IS IT ?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Elementi multimediali online 26" title="What colour is it?">
            <a:hlinkClick r:id="" action="ppaction://media"/>
            <a:extLst>
              <a:ext uri="{FF2B5EF4-FFF2-40B4-BE49-F238E27FC236}">
                <a16:creationId xmlns:a16="http://schemas.microsoft.com/office/drawing/2014/main" id="{79ACC17E-D01E-4E1F-BD5E-DC3028CCCA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3167386" y="5479161"/>
            <a:ext cx="2477953" cy="1357809"/>
          </a:xfrm>
          <a:prstGeom prst="rect">
            <a:avLst/>
          </a:prstGeom>
        </p:spPr>
      </p:pic>
      <p:pic>
        <p:nvPicPr>
          <p:cNvPr id="28" name="Elementi multimediali online 27" title="Colors quiz">
            <a:hlinkClick r:id="" action="ppaction://media"/>
            <a:extLst>
              <a:ext uri="{FF2B5EF4-FFF2-40B4-BE49-F238E27FC236}">
                <a16:creationId xmlns:a16="http://schemas.microsoft.com/office/drawing/2014/main" id="{53385CC7-1AFE-4E67-91BD-80245E3DF6C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5"/>
          <a:stretch>
            <a:fillRect/>
          </a:stretch>
        </p:blipFill>
        <p:spPr>
          <a:xfrm>
            <a:off x="5790053" y="5346086"/>
            <a:ext cx="2931609" cy="1490884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2FB71B1-8F03-4BC9-A819-D76A2E0087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78850" y="594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9F32DFB-126F-46C5-8C25-D043549F1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" y="523875"/>
            <a:ext cx="10448925" cy="581025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481F522-4812-46DD-BCEC-A403A8E49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6194" y="2677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442</TotalTime>
  <Words>41</Words>
  <Application>Microsoft Office PowerPoint</Application>
  <PresentationFormat>Widescreen</PresentationFormat>
  <Paragraphs>23</Paragraphs>
  <Slides>4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2" baseType="lpstr">
      <vt:lpstr>Algerian</vt:lpstr>
      <vt:lpstr>Arial</vt:lpstr>
      <vt:lpstr>Arial Black</vt:lpstr>
      <vt:lpstr>Berlin Sans FB Demi</vt:lpstr>
      <vt:lpstr>Calibri</vt:lpstr>
      <vt:lpstr>Century Gothic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ELEMENTES THAT ARE TO THE RIGHT AND LEFT OF LUCA</dc:title>
  <dc:creator>Milena</dc:creator>
  <cp:lastModifiedBy>Milena</cp:lastModifiedBy>
  <cp:revision>31</cp:revision>
  <dcterms:created xsi:type="dcterms:W3CDTF">2020-11-11T21:07:01Z</dcterms:created>
  <dcterms:modified xsi:type="dcterms:W3CDTF">2020-11-19T22:22:13Z</dcterms:modified>
</cp:coreProperties>
</file>