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69" r:id="rId4"/>
    <p:sldId id="263" r:id="rId5"/>
    <p:sldId id="270" r:id="rId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743" autoAdjust="0"/>
  </p:normalViewPr>
  <p:slideViewPr>
    <p:cSldViewPr>
      <p:cViewPr varScale="1">
        <p:scale>
          <a:sx n="106" d="100"/>
          <a:sy n="106" d="100"/>
        </p:scale>
        <p:origin x="-17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1B403C-AE55-44B4-AB0F-91AF5BB080FC}" type="datetimeFigureOut">
              <a:rPr lang="it-IT" smtClean="0"/>
              <a:t>14/11/2020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139AA8-5E96-49A3-B0BF-C74BB9FE539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513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139AA8-5E96-49A3-B0BF-C74BB9FE5393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0295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EB886-189A-4999-BA34-AA5703296073}" type="datetimeFigureOut">
              <a:rPr lang="it-IT" smtClean="0"/>
              <a:t>14/11/2020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DF694-BE65-4246-94D1-B9BB7A7FE9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7431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EB886-189A-4999-BA34-AA5703296073}" type="datetimeFigureOut">
              <a:rPr lang="it-IT" smtClean="0"/>
              <a:t>14/11/2020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DF694-BE65-4246-94D1-B9BB7A7FE9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0913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EB886-189A-4999-BA34-AA5703296073}" type="datetimeFigureOut">
              <a:rPr lang="it-IT" smtClean="0"/>
              <a:t>14/11/2020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DF694-BE65-4246-94D1-B9BB7A7FE9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4458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EB886-189A-4999-BA34-AA5703296073}" type="datetimeFigureOut">
              <a:rPr lang="it-IT" smtClean="0"/>
              <a:t>14/11/2020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DF694-BE65-4246-94D1-B9BB7A7FE9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6808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EB886-189A-4999-BA34-AA5703296073}" type="datetimeFigureOut">
              <a:rPr lang="it-IT" smtClean="0"/>
              <a:t>14/11/2020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DF694-BE65-4246-94D1-B9BB7A7FE9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488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EB886-189A-4999-BA34-AA5703296073}" type="datetimeFigureOut">
              <a:rPr lang="it-IT" smtClean="0"/>
              <a:t>14/11/2020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DF694-BE65-4246-94D1-B9BB7A7FE9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2637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EB886-189A-4999-BA34-AA5703296073}" type="datetimeFigureOut">
              <a:rPr lang="it-IT" smtClean="0"/>
              <a:t>14/11/2020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DF694-BE65-4246-94D1-B9BB7A7FE9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6736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EB886-189A-4999-BA34-AA5703296073}" type="datetimeFigureOut">
              <a:rPr lang="it-IT" smtClean="0"/>
              <a:t>14/11/2020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DF694-BE65-4246-94D1-B9BB7A7FE9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7613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EB886-189A-4999-BA34-AA5703296073}" type="datetimeFigureOut">
              <a:rPr lang="it-IT" smtClean="0"/>
              <a:t>14/11/2020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DF694-BE65-4246-94D1-B9BB7A7FE9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4500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EB886-189A-4999-BA34-AA5703296073}" type="datetimeFigureOut">
              <a:rPr lang="it-IT" smtClean="0"/>
              <a:t>14/11/2020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DF694-BE65-4246-94D1-B9BB7A7FE9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3144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EB886-189A-4999-BA34-AA5703296073}" type="datetimeFigureOut">
              <a:rPr lang="it-IT" smtClean="0"/>
              <a:t>14/11/2020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DF694-BE65-4246-94D1-B9BB7A7FE9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5909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FEB886-189A-4999-BA34-AA5703296073}" type="datetimeFigureOut">
              <a:rPr lang="it-IT" smtClean="0"/>
              <a:t>14/11/2020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DF694-BE65-4246-94D1-B9BB7A7FE9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397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79512" y="332657"/>
            <a:ext cx="3528392" cy="6120680"/>
          </a:xfrm>
        </p:spPr>
        <p:txBody>
          <a:bodyPr>
            <a:normAutofit/>
          </a:bodyPr>
          <a:lstStyle/>
          <a:p>
            <a:r>
              <a:rPr lang="it-IT" sz="3200" dirty="0" smtClean="0">
                <a:latin typeface="Comic Sans MS" pitchFamily="66" charset="0"/>
              </a:rPr>
              <a:t/>
            </a:r>
            <a:br>
              <a:rPr lang="it-IT" sz="3200" dirty="0" smtClean="0">
                <a:latin typeface="Comic Sans MS" pitchFamily="66" charset="0"/>
              </a:rPr>
            </a:br>
            <a:r>
              <a:rPr lang="it-IT" sz="3200" dirty="0">
                <a:latin typeface="Comic Sans MS" pitchFamily="66" charset="0"/>
              </a:rPr>
              <a:t/>
            </a:r>
            <a:br>
              <a:rPr lang="it-IT" sz="3200" dirty="0">
                <a:latin typeface="Comic Sans MS" pitchFamily="66" charset="0"/>
              </a:rPr>
            </a:br>
            <a:r>
              <a:rPr lang="it-IT" sz="3200" dirty="0" smtClean="0">
                <a:latin typeface="Comic Sans MS" pitchFamily="66" charset="0"/>
              </a:rPr>
              <a:t/>
            </a:r>
            <a:br>
              <a:rPr lang="it-IT" sz="3200" dirty="0" smtClean="0">
                <a:latin typeface="Comic Sans MS" pitchFamily="66" charset="0"/>
              </a:rPr>
            </a:br>
            <a:r>
              <a:rPr lang="it-IT" sz="3200" dirty="0">
                <a:latin typeface="Comic Sans MS" pitchFamily="66" charset="0"/>
              </a:rPr>
              <a:t/>
            </a:r>
            <a:br>
              <a:rPr lang="it-IT" sz="3200" dirty="0">
                <a:latin typeface="Comic Sans MS" pitchFamily="66" charset="0"/>
              </a:rPr>
            </a:br>
            <a:r>
              <a:rPr lang="it-IT" sz="2400" dirty="0" smtClean="0">
                <a:latin typeface="Comic Sans MS" pitchFamily="66" charset="0"/>
              </a:rPr>
              <a:t>CIAO BIMBI </a:t>
            </a:r>
            <a:br>
              <a:rPr lang="it-IT" sz="2400" dirty="0" smtClean="0">
                <a:latin typeface="Comic Sans MS" pitchFamily="66" charset="0"/>
              </a:rPr>
            </a:br>
            <a:r>
              <a:rPr lang="it-IT" sz="2800" dirty="0">
                <a:latin typeface="Comic Sans MS" pitchFamily="66" charset="0"/>
              </a:rPr>
              <a:t> </a:t>
            </a:r>
            <a:r>
              <a:rPr lang="it-IT" sz="2800" dirty="0" smtClean="0">
                <a:latin typeface="Comic Sans MS" pitchFamily="66" charset="0"/>
              </a:rPr>
              <a:t>pronti per un’altra avventura??? </a:t>
            </a:r>
            <a:endParaRPr lang="it-IT" sz="2000" dirty="0">
              <a:latin typeface="Comic Sans MS" pitchFamily="66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76196"/>
            <a:ext cx="5000674" cy="6666023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398500">
            <a:off x="683568" y="1052736"/>
            <a:ext cx="2215133" cy="2215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816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143000"/>
          </a:xfrm>
        </p:spPr>
        <p:txBody>
          <a:bodyPr>
            <a:normAutofit/>
          </a:bodyPr>
          <a:lstStyle/>
          <a:p>
            <a:r>
              <a:rPr lang="it-IT" sz="2800" dirty="0" smtClean="0">
                <a:latin typeface="Comic Sans MS" pitchFamily="66" charset="0"/>
              </a:rPr>
              <a:t>OGGI DEVO DECIFRARE UN CODICE   SEGRETO MI AIUTATE?? </a:t>
            </a:r>
            <a:endParaRPr lang="it-IT" sz="2800" dirty="0">
              <a:latin typeface="Comic Sans MS" pitchFamily="66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700808"/>
            <a:ext cx="3528392" cy="4557657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7057">
            <a:off x="2272918" y="1458860"/>
            <a:ext cx="1322481" cy="1322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42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2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067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sz="3600" b="1" dirty="0" smtClean="0">
                <a:solidFill>
                  <a:srgbClr val="7030A0"/>
                </a:solidFill>
                <a:latin typeface="Comic Sans MS" pitchFamily="66" charset="0"/>
              </a:rPr>
              <a:t>Ascoltate le indicazioni della maestra </a:t>
            </a:r>
            <a:endParaRPr lang="it-IT" sz="36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12" y="1340768"/>
            <a:ext cx="8352928" cy="5256584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89777">
            <a:off x="3234147" y="1844824"/>
            <a:ext cx="1212726" cy="1212726"/>
          </a:xfrm>
          <a:prstGeom prst="rect">
            <a:avLst/>
          </a:prstGeom>
        </p:spPr>
      </p:pic>
      <p:pic>
        <p:nvPicPr>
          <p:cNvPr id="4" name="WhatsApp Ptt 2020-05-14 at 20.18.30 (online-audio-converter.com)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557588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1793057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8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" t="13560" r="-789" b="53619"/>
          <a:stretch/>
        </p:blipFill>
        <p:spPr>
          <a:xfrm>
            <a:off x="1187624" y="141758"/>
            <a:ext cx="5472608" cy="1642303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0152">
            <a:off x="5745096" y="2445681"/>
            <a:ext cx="2938089" cy="532282"/>
          </a:xfrm>
          <a:prstGeom prst="rect">
            <a:avLst/>
          </a:prstGeom>
        </p:spPr>
      </p:pic>
      <p:sp>
        <p:nvSpPr>
          <p:cNvPr id="15" name="Rettangolo 14"/>
          <p:cNvSpPr/>
          <p:nvPr/>
        </p:nvSpPr>
        <p:spPr>
          <a:xfrm>
            <a:off x="323528" y="4653136"/>
            <a:ext cx="56006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solidFill>
                  <a:srgbClr val="00B0F0"/>
                </a:solidFill>
              </a:rPr>
              <a:t>PAG. 88 </a:t>
            </a:r>
            <a:r>
              <a:rPr lang="it-IT" b="1" dirty="0" smtClean="0">
                <a:solidFill>
                  <a:srgbClr val="00B0F0"/>
                </a:solidFill>
              </a:rPr>
              <a:t>TUTTI CON IL LIBRO DEI NUMERI LIBRO AZZURRO </a:t>
            </a:r>
          </a:p>
          <a:p>
            <a:r>
              <a:rPr lang="it-IT" b="1" dirty="0" smtClean="0">
                <a:solidFill>
                  <a:srgbClr val="00B050"/>
                </a:solidFill>
              </a:rPr>
              <a:t>PAG 27-28 LIBRO VERDE DELLE DISCIPLINE 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107505" y="3326915"/>
            <a:ext cx="50071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 COMPLETARE I CODICI SEGRETI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1691680" y="2204864"/>
            <a:ext cx="30830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PER MARTEDI’ 17 NOVEMBRE </a:t>
            </a:r>
            <a:endParaRPr lang="it-IT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6230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509</TotalTime>
  <Words>42</Words>
  <Application>Microsoft Office PowerPoint</Application>
  <PresentationFormat>Presentazione su schermo (4:3)</PresentationFormat>
  <Paragraphs>8</Paragraphs>
  <Slides>5</Slides>
  <Notes>1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6" baseType="lpstr">
      <vt:lpstr>Tema di Office</vt:lpstr>
      <vt:lpstr>    CIAO BIMBI   pronti per un’altra avventura??? </vt:lpstr>
      <vt:lpstr>OGGI DEVO DECIFRARE UN CODICE   SEGRETO MI AIUTATE?? </vt:lpstr>
      <vt:lpstr>Presentazione standard di PowerPoint</vt:lpstr>
      <vt:lpstr>Ascoltate le indicazioni della maestra 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asm</dc:creator>
  <cp:lastModifiedBy>asm</cp:lastModifiedBy>
  <cp:revision>40</cp:revision>
  <dcterms:created xsi:type="dcterms:W3CDTF">2020-05-12T19:23:47Z</dcterms:created>
  <dcterms:modified xsi:type="dcterms:W3CDTF">2020-11-14T20:20:44Z</dcterms:modified>
</cp:coreProperties>
</file>