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4" r:id="rId4"/>
    <p:sldId id="267" r:id="rId5"/>
    <p:sldId id="263" r:id="rId6"/>
    <p:sldId id="273" r:id="rId7"/>
    <p:sldId id="257" r:id="rId8"/>
    <p:sldId id="261" r:id="rId9"/>
    <p:sldId id="262" r:id="rId10"/>
    <p:sldId id="258" r:id="rId11"/>
    <p:sldId id="274" r:id="rId12"/>
    <p:sldId id="260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audio" Target="../media/audio1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959C48A-CA5C-45A7-88BF-62E31A347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365" y="-1"/>
            <a:ext cx="9663269" cy="68580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7D8FCA-03D4-41D3-AB64-930E2930EFAF}"/>
              </a:ext>
            </a:extLst>
          </p:cNvPr>
          <p:cNvSpPr txBox="1"/>
          <p:nvPr/>
        </p:nvSpPr>
        <p:spPr>
          <a:xfrm>
            <a:off x="4457112" y="786005"/>
            <a:ext cx="398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CLIL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F2030F-3BA3-4D13-B186-92CE69268645}"/>
              </a:ext>
            </a:extLst>
          </p:cNvPr>
          <p:cNvSpPr txBox="1"/>
          <p:nvPr/>
        </p:nvSpPr>
        <p:spPr>
          <a:xfrm rot="5400000">
            <a:off x="987163" y="2675486"/>
            <a:ext cx="3536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B7AD88-3E62-4B03-B14B-8C510D79330D}"/>
              </a:ext>
            </a:extLst>
          </p:cNvPr>
          <p:cNvSpPr txBox="1"/>
          <p:nvPr/>
        </p:nvSpPr>
        <p:spPr>
          <a:xfrm>
            <a:off x="1703267" y="4132111"/>
            <a:ext cx="3108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tx2">
                    <a:lumMod val="50000"/>
                  </a:schemeClr>
                </a:solidFill>
              </a:rPr>
              <a:t>I light up IMMENSE! </a:t>
            </a:r>
          </a:p>
          <a:p>
            <a:pPr algn="r"/>
            <a:r>
              <a:rPr lang="it-IT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Ungaretti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C8B05B8-4B9C-4B3A-9DFB-F3946F50B9F6}"/>
              </a:ext>
            </a:extLst>
          </p:cNvPr>
          <p:cNvSpPr txBox="1"/>
          <p:nvPr/>
        </p:nvSpPr>
        <p:spPr>
          <a:xfrm>
            <a:off x="4457112" y="2080312"/>
            <a:ext cx="516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3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SOLAR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ADBD27-BEDF-4C0E-9AAB-7F52C30EC464}"/>
              </a:ext>
            </a:extLst>
          </p:cNvPr>
          <p:cNvSpPr txBox="1"/>
          <p:nvPr/>
        </p:nvSpPr>
        <p:spPr>
          <a:xfrm>
            <a:off x="3257747" y="3066757"/>
            <a:ext cx="713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 ENGLISH -  SCIENCES -  ITALIAN – MATHS -  TECHNOLOGY – ART </a:t>
            </a:r>
            <a:r>
              <a:rPr lang="it-IT" dirty="0"/>
              <a:t>)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C851F4D-2242-41F6-8984-56BC209B2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69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667">
        <p15:prstTrans prst="fracture"/>
        <p:sndAc>
          <p:stSnd>
            <p:snd r:embed="rId4" name="explode.wav"/>
          </p:stSnd>
        </p:sndAc>
      </p:transition>
    </mc:Choice>
    <mc:Fallback>
      <p:transition spd="slow" advTm="25667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D995C3-99F8-4909-B614-BF505D936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86" y="0"/>
            <a:ext cx="11901227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6BDB91-A35D-4DF0-AE66-3EFE6F5F3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3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596">
        <p14:prism/>
        <p:sndAc>
          <p:stSnd>
            <p:snd r:embed="rId4" name="drumroll.wav"/>
          </p:stSnd>
        </p:sndAc>
      </p:transition>
    </mc:Choice>
    <mc:Fallback>
      <p:transition spd="slow" advTm="5596">
        <p:fade/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7492523-0B8F-4BA8-A73E-CE8B680A5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9531" y="399335"/>
            <a:ext cx="7301947" cy="6137300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D34E81-8286-4F7D-83F2-A929A5017A72}"/>
              </a:ext>
            </a:extLst>
          </p:cNvPr>
          <p:cNvSpPr txBox="1"/>
          <p:nvPr/>
        </p:nvSpPr>
        <p:spPr>
          <a:xfrm>
            <a:off x="956602" y="647114"/>
            <a:ext cx="2237069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b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245937-018A-4234-ACC8-E9C078948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8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382">
        <p14:glitter pattern="hexagon"/>
        <p:sndAc>
          <p:stSnd>
            <p:snd r:embed="rId4" name="type.wav"/>
          </p:stSnd>
        </p:sndAc>
      </p:transition>
    </mc:Choice>
    <mc:Fallback>
      <p:transition spd="slow" advTm="3382">
        <p:fade/>
        <p:sndAc>
          <p:stSnd>
            <p:snd r:embed="rId4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D35B0C8-18CF-45DF-B5CB-8C4A09C19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" y="140677"/>
            <a:ext cx="10888394" cy="671732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269DDE-D6D9-45D5-97A4-8671FE06D55C}"/>
              </a:ext>
            </a:extLst>
          </p:cNvPr>
          <p:cNvSpPr txBox="1"/>
          <p:nvPr/>
        </p:nvSpPr>
        <p:spPr>
          <a:xfrm>
            <a:off x="1955409" y="1266092"/>
            <a:ext cx="867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  DRAWING YOUR OWN UNIVERSE!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C0CD1D-0662-44AC-8229-C878D73EF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8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602">
        <p14:vortex dir="r"/>
        <p:sndAc>
          <p:stSnd>
            <p:snd r:embed="rId4" name="applause.wav"/>
          </p:stSnd>
        </p:sndAc>
      </p:transition>
    </mc:Choice>
    <mc:Fallback>
      <p:transition spd="slow" advTm="5602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46A7DE-2C5A-4D00-BE0D-DD143B8DE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482" y="0"/>
            <a:ext cx="8289036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4B1AE7-E48D-45CC-ADD8-F8AFB75363CD}"/>
              </a:ext>
            </a:extLst>
          </p:cNvPr>
          <p:cNvSpPr txBox="1"/>
          <p:nvPr/>
        </p:nvSpPr>
        <p:spPr>
          <a:xfrm>
            <a:off x="2433712" y="478302"/>
            <a:ext cx="7371470" cy="5847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HeroicExtremeRightFacing"/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STARS ARE WATCHING !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EE1894-60EF-428A-B4A8-7C3271663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3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483">
        <p14:ripple/>
        <p:sndAc>
          <p:stSnd>
            <p:snd r:embed="rId4" name="breeze.wav"/>
          </p:stSnd>
        </p:sndAc>
      </p:transition>
    </mc:Choice>
    <mc:Fallback>
      <p:transition spd="slow" advTm="11483">
        <p:fade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A2A82C-0839-47CD-9FF6-A11FDEDAF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3BBCEA-D477-4799-9A31-4C5BC9CAE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89" y="731520"/>
            <a:ext cx="1688122" cy="17581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C58B83-1C8D-45D5-84F2-6BCB248B73CB}"/>
              </a:ext>
            </a:extLst>
          </p:cNvPr>
          <p:cNvSpPr txBox="1"/>
          <p:nvPr/>
        </p:nvSpPr>
        <p:spPr>
          <a:xfrm>
            <a:off x="5669282" y="633046"/>
            <a:ext cx="551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WE ARE ALONE IN THE  IMMENSE  SPACE THAT EXISTS !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1965F9-5E12-4215-BD96-E994F1029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8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4694">
        <p15:prstTrans prst="origami"/>
        <p:sndAc>
          <p:stSnd>
            <p:snd r:embed="rId4" name="suction.wav"/>
          </p:stSnd>
        </p:sndAc>
      </p:transition>
    </mc:Choice>
    <mc:Fallback>
      <p:transition spd="slow" advTm="14694">
        <p:fade/>
        <p:sndAc>
          <p:stSnd>
            <p:snd r:embed="rId4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FE42D7D-9C12-40E1-90E5-BA34A779B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903" y="1336125"/>
            <a:ext cx="9079849" cy="5521875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151EFB-407C-4DA5-B846-447C0A06C0AB}"/>
              </a:ext>
            </a:extLst>
          </p:cNvPr>
          <p:cNvSpPr txBox="1"/>
          <p:nvPr/>
        </p:nvSpPr>
        <p:spPr>
          <a:xfrm rot="16200000">
            <a:off x="6822746" y="-2542692"/>
            <a:ext cx="861774" cy="627685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WE ARE!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E43958-2268-46E0-8977-2CED7A7FB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3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084">
        <p14:flip dir="r"/>
        <p:sndAc>
          <p:stSnd>
            <p:snd r:embed="rId4" name="whoosh.wav"/>
          </p:stSnd>
        </p:sndAc>
      </p:transition>
    </mc:Choice>
    <mc:Fallback>
      <p:transition spd="slow" advTm="4084">
        <p:fade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00347B5-2EAD-4AEB-8366-1ED60EABE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00" y="1772478"/>
            <a:ext cx="10721009" cy="331304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1ABAAA-D3E0-4C64-9164-403C62E90A69}"/>
              </a:ext>
            </a:extLst>
          </p:cNvPr>
          <p:cNvSpPr txBox="1"/>
          <p:nvPr/>
        </p:nvSpPr>
        <p:spPr>
          <a:xfrm>
            <a:off x="3502855" y="534572"/>
            <a:ext cx="597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MEMORIZE!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F690F1-DE7A-4701-ABBB-6D581B1A8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4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46">
        <p14:prism isContent="1"/>
        <p:sndAc>
          <p:stSnd>
            <p:snd r:embed="rId4" name="laser.wav"/>
          </p:stSnd>
        </p:sndAc>
      </p:transition>
    </mc:Choice>
    <mc:Fallback>
      <p:transition spd="slow" advTm="18946">
        <p:fad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3612DBD-AFB2-474A-9C3E-3DA43E1EE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7072"/>
            <a:ext cx="12192000" cy="494385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726E3F-987F-43CD-BB01-C95361ADDC98}"/>
              </a:ext>
            </a:extLst>
          </p:cNvPr>
          <p:cNvSpPr txBox="1"/>
          <p:nvPr/>
        </p:nvSpPr>
        <p:spPr>
          <a:xfrm>
            <a:off x="3024554" y="253218"/>
            <a:ext cx="4909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FUNNY IT IS!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7EB854-6DB8-4755-B636-39B124466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7443"/>
      </p:ext>
    </p:extLst>
  </p:cSld>
  <p:clrMapOvr>
    <a:masterClrMapping/>
  </p:clrMapOvr>
  <p:transition spd="slow" advTm="5745">
    <p:comb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A4C49E-1FD0-40F3-937D-9DA5A6BFD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234" y="0"/>
            <a:ext cx="9145531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17CC04-7194-4BDF-8386-89805C209531}"/>
              </a:ext>
            </a:extLst>
          </p:cNvPr>
          <p:cNvSpPr txBox="1"/>
          <p:nvPr/>
        </p:nvSpPr>
        <p:spPr>
          <a:xfrm>
            <a:off x="4909625" y="590843"/>
            <a:ext cx="5759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 </a:t>
            </a:r>
            <a:r>
              <a:rPr lang="it-IT" sz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 .    </a:t>
            </a:r>
            <a:r>
              <a:rPr lang="it-IT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REPEAT. . .  </a:t>
            </a:r>
            <a:r>
              <a:rPr lang="it-IT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. . . </a:t>
            </a:r>
            <a:endParaRPr lang="it-IT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0C9B1D-C91F-4130-8B63-B040FA24D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42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8991">
        <p15:prstTrans prst="prestige"/>
        <p:sndAc>
          <p:stSnd>
            <p:snd r:embed="rId4" name="push.wav"/>
          </p:stSnd>
        </p:sndAc>
      </p:transition>
    </mc:Choice>
    <mc:Fallback>
      <p:transition spd="slow" advTm="98991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91B67E-B2B5-40B7-B079-B65D53DA2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235" y="0"/>
            <a:ext cx="976753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0017B2-4194-477F-9930-2F3D78DA72C8}"/>
              </a:ext>
            </a:extLst>
          </p:cNvPr>
          <p:cNvSpPr txBox="1"/>
          <p:nvPr/>
        </p:nvSpPr>
        <p:spPr>
          <a:xfrm>
            <a:off x="4572000" y="2138289"/>
            <a:ext cx="460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IT’S YOUR TURN, NOW!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F5BE3A-1C36-44F5-A840-C663CE6FF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4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714">
        <p14:doors dir="vert"/>
        <p:sndAc>
          <p:stSnd>
            <p:snd r:embed="rId4" name="camera.wav"/>
          </p:stSnd>
        </p:sndAc>
      </p:transition>
    </mc:Choice>
    <mc:Fallback>
      <p:transition spd="slow" advTm="5714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0C595F0-ABA0-4F0B-B58F-9135B0EB1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A1471C-86BC-4821-AF7F-90641C004E46}"/>
              </a:ext>
            </a:extLst>
          </p:cNvPr>
          <p:cNvSpPr txBox="1"/>
          <p:nvPr/>
        </p:nvSpPr>
        <p:spPr>
          <a:xfrm>
            <a:off x="422031" y="1758462"/>
            <a:ext cx="20679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</a:p>
          <a:p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b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b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b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b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b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6FC8FC-F2FB-4108-A504-E6634CD70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48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233">
        <p15:prstTrans prst="drape"/>
        <p:sndAc>
          <p:stSnd>
            <p:snd r:embed="rId4" name="arrow.wav"/>
          </p:stSnd>
        </p:sndAc>
      </p:transition>
    </mc:Choice>
    <mc:Fallback>
      <p:transition spd="slow" advTm="4233">
        <p:fad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46CD32F-2D85-4C1C-9204-7BB77AD28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4624"/>
            <a:ext cx="12192000" cy="52887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12DA73-C08A-47BA-AE3A-D1EF5127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69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5386">
        <p15:prstTrans prst="crush"/>
        <p:sndAc>
          <p:stSnd>
            <p:snd r:embed="rId4" name="hammer.wav"/>
          </p:stSnd>
        </p:sndAc>
      </p:transition>
    </mc:Choice>
    <mc:Fallback>
      <p:transition spd="slow" advTm="35386">
        <p:fade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286</TotalTime>
  <Words>121</Words>
  <Application>Microsoft Office PowerPoint</Application>
  <PresentationFormat>Widescreen</PresentationFormat>
  <Paragraphs>17</Paragraphs>
  <Slides>13</Slides>
  <Notes>0</Notes>
  <HiddenSlides>0</HiddenSlides>
  <MMClips>13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Tw Cen MT</vt:lpstr>
      <vt:lpstr>Circuito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</dc:creator>
  <cp:lastModifiedBy>Rosa</cp:lastModifiedBy>
  <cp:revision>38</cp:revision>
  <dcterms:created xsi:type="dcterms:W3CDTF">2020-11-10T20:40:43Z</dcterms:created>
  <dcterms:modified xsi:type="dcterms:W3CDTF">2020-11-11T22:01:15Z</dcterms:modified>
</cp:coreProperties>
</file>